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 b="def" i="def"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 b="def" i="def"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 b="def" i="def"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" name="Shape 1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Possibilité de multiples repos distants</a:t>
            </a:r>
          </a:p>
          <a:p>
            <a:pPr/>
            <a:r>
              <a:t>En réalité, peu utilisé tel quel.</a:t>
            </a:r>
          </a:p>
          <a:p>
            <a:pPr/>
          </a:p>
          <a:p>
            <a:pPr/>
            <a:r>
              <a:t>Ce qu’il faut retenir c’est que chacun à un repo local.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Texte du titre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-Gilles Allain</a:t>
            </a:r>
          </a:p>
        </p:txBody>
      </p:sp>
      <p:sp>
        <p:nvSpPr>
          <p:cNvPr id="94" name="Shape 94"/>
          <p:cNvSpPr/>
          <p:nvPr>
            <p:ph type="body" sz="quarter" idx="13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</a:pP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3125967" y="673100"/>
            <a:ext cx="18135603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Texte du titre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13165979" y="1104900"/>
            <a:ext cx="9525002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Texte du titre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13169900" y="3238500"/>
            <a:ext cx="9525000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 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Texte du titre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1959031" y="13081000"/>
            <a:ext cx="453239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youtube.com/watch?v=m0_C2cfM9IM" TargetMode="External"/><Relationship Id="rId3" Type="http://schemas.openxmlformats.org/officeDocument/2006/relationships/hyperlink" Target="https://www.youtube.com/watch?v=jtEthlTz1Q0" TargetMode="Externa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 à Git</a:t>
            </a:r>
          </a:p>
        </p:txBody>
      </p:sp>
      <p:pic>
        <p:nvPicPr>
          <p:cNvPr id="120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84293" y="756462"/>
            <a:ext cx="4067727" cy="4067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/>
        </p:nvSpPr>
        <p:spPr>
          <a:xfrm>
            <a:off x="12932234" y="4181616"/>
            <a:ext cx="4320153" cy="6342524"/>
          </a:xfrm>
          <a:prstGeom prst="rect">
            <a:avLst/>
          </a:prstGeom>
          <a:solidFill>
            <a:srgbClr val="52B6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grpSp>
        <p:nvGrpSpPr>
          <p:cNvPr id="246" name="Group 246"/>
          <p:cNvGrpSpPr/>
          <p:nvPr/>
        </p:nvGrpSpPr>
        <p:grpSpPr>
          <a:xfrm>
            <a:off x="13277352" y="4837226"/>
            <a:ext cx="3654055" cy="4232930"/>
            <a:chOff x="0" y="0"/>
            <a:chExt cx="3654054" cy="4232928"/>
          </a:xfrm>
        </p:grpSpPr>
        <p:sp>
          <p:nvSpPr>
            <p:cNvPr id="244" name="Shape 244"/>
            <p:cNvSpPr/>
            <p:nvPr/>
          </p:nvSpPr>
          <p:spPr>
            <a:xfrm>
              <a:off x="-1" y="0"/>
              <a:ext cx="3654056" cy="4232929"/>
            </a:xfrm>
            <a:prstGeom prst="rect">
              <a:avLst/>
            </a:prstGeom>
            <a:solidFill>
              <a:srgbClr val="EFFC9C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45" name="Shape 245"/>
            <p:cNvSpPr/>
            <p:nvPr/>
          </p:nvSpPr>
          <p:spPr>
            <a:xfrm>
              <a:off x="-1" y="0"/>
              <a:ext cx="3654056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defRPr sz="3200"/>
              </a:lvl1pPr>
            </a:lstStyle>
            <a:p>
              <a:pPr/>
              <a:r>
                <a:t>sha1 - Blabla 1</a:t>
              </a:r>
            </a:p>
          </p:txBody>
        </p:sp>
      </p:grpSp>
      <p:sp>
        <p:nvSpPr>
          <p:cNvPr id="247" name="Shape 2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 commit -m ‘Blabla 1’</a:t>
            </a:r>
          </a:p>
        </p:txBody>
      </p:sp>
      <p:sp>
        <p:nvSpPr>
          <p:cNvPr id="248" name="Shape 248"/>
          <p:cNvSpPr/>
          <p:nvPr/>
        </p:nvSpPr>
        <p:spPr>
          <a:xfrm>
            <a:off x="18732858" y="4181616"/>
            <a:ext cx="4320153" cy="6342524"/>
          </a:xfrm>
          <a:prstGeom prst="rect">
            <a:avLst/>
          </a:prstGeom>
          <a:solidFill>
            <a:srgbClr val="4BABDC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49" name="Shape 249"/>
          <p:cNvSpPr/>
          <p:nvPr/>
        </p:nvSpPr>
        <p:spPr>
          <a:xfrm flipV="1">
            <a:off x="17992622" y="3479799"/>
            <a:ext cx="2" cy="8737602"/>
          </a:xfrm>
          <a:prstGeom prst="line">
            <a:avLst/>
          </a:prstGeom>
          <a:ln w="127000">
            <a:solidFill>
              <a:srgbClr val="FF26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52" name="Group 252"/>
          <p:cNvGrpSpPr/>
          <p:nvPr/>
        </p:nvGrpSpPr>
        <p:grpSpPr>
          <a:xfrm>
            <a:off x="776121" y="4181616"/>
            <a:ext cx="5053966" cy="7503204"/>
            <a:chOff x="0" y="0"/>
            <a:chExt cx="5053965" cy="7503203"/>
          </a:xfrm>
        </p:grpSpPr>
        <p:sp>
          <p:nvSpPr>
            <p:cNvPr id="250" name="Shape 250"/>
            <p:cNvSpPr/>
            <p:nvPr/>
          </p:nvSpPr>
          <p:spPr>
            <a:xfrm>
              <a:off x="366905" y="0"/>
              <a:ext cx="4320154" cy="6342524"/>
            </a:xfrm>
            <a:prstGeom prst="rect">
              <a:avLst/>
            </a:prstGeom>
            <a:solidFill>
              <a:srgbClr val="FFAA85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51" name="Shape 251"/>
            <p:cNvSpPr/>
            <p:nvPr/>
          </p:nvSpPr>
          <p:spPr>
            <a:xfrm>
              <a:off x="-1" y="6639603"/>
              <a:ext cx="5053966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Dossier de travail</a:t>
              </a:r>
            </a:p>
          </p:txBody>
        </p:sp>
      </p:grpSp>
      <p:grpSp>
        <p:nvGrpSpPr>
          <p:cNvPr id="255" name="Group 255"/>
          <p:cNvGrpSpPr/>
          <p:nvPr/>
        </p:nvGrpSpPr>
        <p:grpSpPr>
          <a:xfrm>
            <a:off x="7131611" y="4181616"/>
            <a:ext cx="4320154" cy="7503204"/>
            <a:chOff x="0" y="0"/>
            <a:chExt cx="4320152" cy="7503203"/>
          </a:xfrm>
        </p:grpSpPr>
        <p:sp>
          <p:nvSpPr>
            <p:cNvPr id="253" name="Shape 253"/>
            <p:cNvSpPr/>
            <p:nvPr/>
          </p:nvSpPr>
          <p:spPr>
            <a:xfrm>
              <a:off x="-1" y="0"/>
              <a:ext cx="4320154" cy="6342524"/>
            </a:xfrm>
            <a:prstGeom prst="rect">
              <a:avLst/>
            </a:prstGeom>
            <a:solidFill>
              <a:srgbClr val="97C793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54" name="Shape 254"/>
            <p:cNvSpPr/>
            <p:nvPr/>
          </p:nvSpPr>
          <p:spPr>
            <a:xfrm>
              <a:off x="1308858" y="6639603"/>
              <a:ext cx="1702436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Index</a:t>
              </a:r>
            </a:p>
          </p:txBody>
        </p:sp>
      </p:grpSp>
      <p:sp>
        <p:nvSpPr>
          <p:cNvPr id="256" name="Shape 256"/>
          <p:cNvSpPr/>
          <p:nvPr/>
        </p:nvSpPr>
        <p:spPr>
          <a:xfrm>
            <a:off x="12753288" y="10821219"/>
            <a:ext cx="46780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Repository local</a:t>
            </a:r>
          </a:p>
        </p:txBody>
      </p:sp>
      <p:sp>
        <p:nvSpPr>
          <p:cNvPr id="257" name="Shape 257"/>
          <p:cNvSpPr/>
          <p:nvPr/>
        </p:nvSpPr>
        <p:spPr>
          <a:xfrm>
            <a:off x="18271653" y="10821219"/>
            <a:ext cx="52425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Repository distant</a:t>
            </a:r>
          </a:p>
        </p:txBody>
      </p:sp>
      <p:grpSp>
        <p:nvGrpSpPr>
          <p:cNvPr id="262" name="Group 262"/>
          <p:cNvGrpSpPr/>
          <p:nvPr/>
        </p:nvGrpSpPr>
        <p:grpSpPr>
          <a:xfrm>
            <a:off x="1764069" y="5656812"/>
            <a:ext cx="3078073" cy="3392130"/>
            <a:chOff x="0" y="0"/>
            <a:chExt cx="3078072" cy="3392129"/>
          </a:xfrm>
        </p:grpSpPr>
        <p:grpSp>
          <p:nvGrpSpPr>
            <p:cNvPr id="260" name="Group 260"/>
            <p:cNvGrpSpPr/>
            <p:nvPr/>
          </p:nvGrpSpPr>
          <p:grpSpPr>
            <a:xfrm>
              <a:off x="-1" y="-1"/>
              <a:ext cx="3078073" cy="2813860"/>
              <a:chOff x="0" y="0"/>
              <a:chExt cx="3078072" cy="2813859"/>
            </a:xfrm>
          </p:grpSpPr>
          <p:sp>
            <p:nvSpPr>
              <p:cNvPr id="258" name="Shape 258"/>
              <p:cNvSpPr/>
              <p:nvPr/>
            </p:nvSpPr>
            <p:spPr>
              <a:xfrm>
                <a:off x="-1" y="-1"/>
                <a:ext cx="3078073" cy="281386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59" name="Shape 259"/>
              <p:cNvSpPr/>
              <p:nvPr/>
            </p:nvSpPr>
            <p:spPr>
              <a:xfrm>
                <a:off x="352747" y="267109"/>
                <a:ext cx="1723647" cy="558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000"/>
                </a:lvl1pPr>
              </a:lstStyle>
              <a:p>
                <a:pPr/>
                <a:r>
                  <a:t>Blabla #1</a:t>
                </a:r>
              </a:p>
            </p:txBody>
          </p:sp>
        </p:grpSp>
        <p:sp>
          <p:nvSpPr>
            <p:cNvPr id="261" name="Shape 261"/>
            <p:cNvSpPr/>
            <p:nvPr/>
          </p:nvSpPr>
          <p:spPr>
            <a:xfrm>
              <a:off x="825421" y="2833329"/>
              <a:ext cx="142722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/>
              </a:lvl1pPr>
            </a:lstStyle>
            <a:p>
              <a:pPr/>
              <a:r>
                <a:t>hello.txt</a:t>
              </a:r>
            </a:p>
          </p:txBody>
        </p:sp>
      </p:grpSp>
      <p:grpSp>
        <p:nvGrpSpPr>
          <p:cNvPr id="267" name="Group 267"/>
          <p:cNvGrpSpPr/>
          <p:nvPr/>
        </p:nvGrpSpPr>
        <p:grpSpPr>
          <a:xfrm>
            <a:off x="7752653" y="5656812"/>
            <a:ext cx="3078073" cy="3392130"/>
            <a:chOff x="0" y="0"/>
            <a:chExt cx="3078072" cy="3392129"/>
          </a:xfrm>
        </p:grpSpPr>
        <p:grpSp>
          <p:nvGrpSpPr>
            <p:cNvPr id="265" name="Group 265"/>
            <p:cNvGrpSpPr/>
            <p:nvPr/>
          </p:nvGrpSpPr>
          <p:grpSpPr>
            <a:xfrm>
              <a:off x="-1" y="-1"/>
              <a:ext cx="3078073" cy="2813860"/>
              <a:chOff x="0" y="0"/>
              <a:chExt cx="3078072" cy="2813859"/>
            </a:xfrm>
          </p:grpSpPr>
          <p:sp>
            <p:nvSpPr>
              <p:cNvPr id="263" name="Shape 263"/>
              <p:cNvSpPr/>
              <p:nvPr/>
            </p:nvSpPr>
            <p:spPr>
              <a:xfrm>
                <a:off x="-1" y="-1"/>
                <a:ext cx="3078073" cy="281386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64" name="Shape 264"/>
              <p:cNvSpPr/>
              <p:nvPr/>
            </p:nvSpPr>
            <p:spPr>
              <a:xfrm>
                <a:off x="352747" y="267109"/>
                <a:ext cx="1723647" cy="558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000"/>
                </a:lvl1pPr>
              </a:lstStyle>
              <a:p>
                <a:pPr/>
                <a:r>
                  <a:t>Blabla #1</a:t>
                </a:r>
              </a:p>
            </p:txBody>
          </p:sp>
        </p:grpSp>
        <p:sp>
          <p:nvSpPr>
            <p:cNvPr id="266" name="Shape 266"/>
            <p:cNvSpPr/>
            <p:nvPr/>
          </p:nvSpPr>
          <p:spPr>
            <a:xfrm>
              <a:off x="825421" y="2833329"/>
              <a:ext cx="142722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/>
              </a:lvl1pPr>
            </a:lstStyle>
            <a:p>
              <a:pPr/>
              <a:r>
                <a:t>hello.txt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238186 0.000000" origin="layout" pathEditMode="relative">
                                      <p:cBhvr>
                                        <p:cTn id="6"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6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/>
        </p:nvSpPr>
        <p:spPr>
          <a:xfrm>
            <a:off x="12932234" y="4181616"/>
            <a:ext cx="4320153" cy="6342524"/>
          </a:xfrm>
          <a:prstGeom prst="rect">
            <a:avLst/>
          </a:prstGeom>
          <a:solidFill>
            <a:srgbClr val="52B6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70" name="Shape 2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 push origin master</a:t>
            </a:r>
          </a:p>
        </p:txBody>
      </p:sp>
      <p:sp>
        <p:nvSpPr>
          <p:cNvPr id="271" name="Shape 271"/>
          <p:cNvSpPr/>
          <p:nvPr/>
        </p:nvSpPr>
        <p:spPr>
          <a:xfrm>
            <a:off x="18732858" y="4181616"/>
            <a:ext cx="4320153" cy="6342524"/>
          </a:xfrm>
          <a:prstGeom prst="rect">
            <a:avLst/>
          </a:prstGeom>
          <a:solidFill>
            <a:srgbClr val="4BABDC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72" name="Shape 272"/>
          <p:cNvSpPr/>
          <p:nvPr/>
        </p:nvSpPr>
        <p:spPr>
          <a:xfrm flipV="1">
            <a:off x="17992622" y="3479799"/>
            <a:ext cx="2" cy="8737602"/>
          </a:xfrm>
          <a:prstGeom prst="line">
            <a:avLst/>
          </a:prstGeom>
          <a:ln w="127000">
            <a:solidFill>
              <a:srgbClr val="FF26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75" name="Group 275"/>
          <p:cNvGrpSpPr/>
          <p:nvPr/>
        </p:nvGrpSpPr>
        <p:grpSpPr>
          <a:xfrm>
            <a:off x="776121" y="4181616"/>
            <a:ext cx="5053966" cy="7503204"/>
            <a:chOff x="0" y="0"/>
            <a:chExt cx="5053965" cy="7503203"/>
          </a:xfrm>
        </p:grpSpPr>
        <p:sp>
          <p:nvSpPr>
            <p:cNvPr id="273" name="Shape 273"/>
            <p:cNvSpPr/>
            <p:nvPr/>
          </p:nvSpPr>
          <p:spPr>
            <a:xfrm>
              <a:off x="366905" y="0"/>
              <a:ext cx="4320154" cy="6342524"/>
            </a:xfrm>
            <a:prstGeom prst="rect">
              <a:avLst/>
            </a:prstGeom>
            <a:solidFill>
              <a:srgbClr val="FFAA85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74" name="Shape 274"/>
            <p:cNvSpPr/>
            <p:nvPr/>
          </p:nvSpPr>
          <p:spPr>
            <a:xfrm>
              <a:off x="-1" y="6639603"/>
              <a:ext cx="5053966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Dossier de travail</a:t>
              </a:r>
            </a:p>
          </p:txBody>
        </p:sp>
      </p:grpSp>
      <p:grpSp>
        <p:nvGrpSpPr>
          <p:cNvPr id="278" name="Group 278"/>
          <p:cNvGrpSpPr/>
          <p:nvPr/>
        </p:nvGrpSpPr>
        <p:grpSpPr>
          <a:xfrm>
            <a:off x="7131611" y="4181616"/>
            <a:ext cx="4320154" cy="7503204"/>
            <a:chOff x="0" y="0"/>
            <a:chExt cx="4320152" cy="7503203"/>
          </a:xfrm>
        </p:grpSpPr>
        <p:sp>
          <p:nvSpPr>
            <p:cNvPr id="276" name="Shape 276"/>
            <p:cNvSpPr/>
            <p:nvPr/>
          </p:nvSpPr>
          <p:spPr>
            <a:xfrm>
              <a:off x="-1" y="0"/>
              <a:ext cx="4320154" cy="6342524"/>
            </a:xfrm>
            <a:prstGeom prst="rect">
              <a:avLst/>
            </a:prstGeom>
            <a:solidFill>
              <a:srgbClr val="97C793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77" name="Shape 277"/>
            <p:cNvSpPr/>
            <p:nvPr/>
          </p:nvSpPr>
          <p:spPr>
            <a:xfrm>
              <a:off x="1308858" y="6639603"/>
              <a:ext cx="1702436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Index</a:t>
              </a:r>
            </a:p>
          </p:txBody>
        </p:sp>
      </p:grpSp>
      <p:sp>
        <p:nvSpPr>
          <p:cNvPr id="279" name="Shape 279"/>
          <p:cNvSpPr/>
          <p:nvPr/>
        </p:nvSpPr>
        <p:spPr>
          <a:xfrm>
            <a:off x="12753288" y="10821219"/>
            <a:ext cx="46780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Repository local</a:t>
            </a:r>
          </a:p>
        </p:txBody>
      </p:sp>
      <p:sp>
        <p:nvSpPr>
          <p:cNvPr id="280" name="Shape 280"/>
          <p:cNvSpPr/>
          <p:nvPr/>
        </p:nvSpPr>
        <p:spPr>
          <a:xfrm>
            <a:off x="18271653" y="10821219"/>
            <a:ext cx="52425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Repository distant</a:t>
            </a:r>
          </a:p>
        </p:txBody>
      </p:sp>
      <p:grpSp>
        <p:nvGrpSpPr>
          <p:cNvPr id="285" name="Group 285"/>
          <p:cNvGrpSpPr/>
          <p:nvPr/>
        </p:nvGrpSpPr>
        <p:grpSpPr>
          <a:xfrm>
            <a:off x="1764069" y="5656812"/>
            <a:ext cx="3078073" cy="3392130"/>
            <a:chOff x="0" y="0"/>
            <a:chExt cx="3078072" cy="3392129"/>
          </a:xfrm>
        </p:grpSpPr>
        <p:grpSp>
          <p:nvGrpSpPr>
            <p:cNvPr id="283" name="Group 283"/>
            <p:cNvGrpSpPr/>
            <p:nvPr/>
          </p:nvGrpSpPr>
          <p:grpSpPr>
            <a:xfrm>
              <a:off x="-1" y="-1"/>
              <a:ext cx="3078073" cy="2813860"/>
              <a:chOff x="0" y="0"/>
              <a:chExt cx="3078072" cy="2813859"/>
            </a:xfrm>
          </p:grpSpPr>
          <p:sp>
            <p:nvSpPr>
              <p:cNvPr id="281" name="Shape 281"/>
              <p:cNvSpPr/>
              <p:nvPr/>
            </p:nvSpPr>
            <p:spPr>
              <a:xfrm>
                <a:off x="-1" y="-1"/>
                <a:ext cx="3078073" cy="281386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82" name="Shape 282"/>
              <p:cNvSpPr/>
              <p:nvPr/>
            </p:nvSpPr>
            <p:spPr>
              <a:xfrm>
                <a:off x="352747" y="267109"/>
                <a:ext cx="1723647" cy="558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000"/>
                </a:lvl1pPr>
              </a:lstStyle>
              <a:p>
                <a:pPr/>
                <a:r>
                  <a:t>Blabla #1</a:t>
                </a:r>
              </a:p>
            </p:txBody>
          </p:sp>
        </p:grpSp>
        <p:sp>
          <p:nvSpPr>
            <p:cNvPr id="284" name="Shape 284"/>
            <p:cNvSpPr/>
            <p:nvPr/>
          </p:nvSpPr>
          <p:spPr>
            <a:xfrm>
              <a:off x="825421" y="2833329"/>
              <a:ext cx="142722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/>
              </a:lvl1pPr>
            </a:lstStyle>
            <a:p>
              <a:pPr/>
              <a:r>
                <a:t>hello.txt</a:t>
              </a:r>
            </a:p>
          </p:txBody>
        </p:sp>
      </p:grpSp>
      <p:grpSp>
        <p:nvGrpSpPr>
          <p:cNvPr id="294" name="Group 294"/>
          <p:cNvGrpSpPr/>
          <p:nvPr/>
        </p:nvGrpSpPr>
        <p:grpSpPr>
          <a:xfrm>
            <a:off x="13265283" y="4913394"/>
            <a:ext cx="3654056" cy="4232931"/>
            <a:chOff x="0" y="0"/>
            <a:chExt cx="3654054" cy="4232929"/>
          </a:xfrm>
        </p:grpSpPr>
        <p:grpSp>
          <p:nvGrpSpPr>
            <p:cNvPr id="288" name="Group 288"/>
            <p:cNvGrpSpPr/>
            <p:nvPr/>
          </p:nvGrpSpPr>
          <p:grpSpPr>
            <a:xfrm>
              <a:off x="0" y="-1"/>
              <a:ext cx="3654056" cy="4232931"/>
              <a:chOff x="0" y="0"/>
              <a:chExt cx="3654054" cy="4232929"/>
            </a:xfrm>
          </p:grpSpPr>
          <p:sp>
            <p:nvSpPr>
              <p:cNvPr id="286" name="Shape 286"/>
              <p:cNvSpPr/>
              <p:nvPr/>
            </p:nvSpPr>
            <p:spPr>
              <a:xfrm>
                <a:off x="0" y="0"/>
                <a:ext cx="3654055" cy="4232930"/>
              </a:xfrm>
              <a:prstGeom prst="rect">
                <a:avLst/>
              </a:prstGeom>
              <a:solidFill>
                <a:srgbClr val="EFFC9C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>
                  <a:defRPr sz="3200"/>
                </a:pPr>
              </a:p>
            </p:txBody>
          </p:sp>
          <p:sp>
            <p:nvSpPr>
              <p:cNvPr id="287" name="Shape 287"/>
              <p:cNvSpPr/>
              <p:nvPr/>
            </p:nvSpPr>
            <p:spPr>
              <a:xfrm>
                <a:off x="0" y="0"/>
                <a:ext cx="3654055" cy="584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defRPr sz="3200"/>
                </a:lvl1pPr>
              </a:lstStyle>
              <a:p>
                <a:pPr/>
                <a:r>
                  <a:t>sha1 - Blabla 1</a:t>
                </a:r>
              </a:p>
            </p:txBody>
          </p:sp>
        </p:grpSp>
        <p:grpSp>
          <p:nvGrpSpPr>
            <p:cNvPr id="293" name="Group 293"/>
            <p:cNvGrpSpPr/>
            <p:nvPr/>
          </p:nvGrpSpPr>
          <p:grpSpPr>
            <a:xfrm>
              <a:off x="275924" y="819585"/>
              <a:ext cx="3078073" cy="3392131"/>
              <a:chOff x="0" y="0"/>
              <a:chExt cx="3078072" cy="3392130"/>
            </a:xfrm>
          </p:grpSpPr>
          <p:grpSp>
            <p:nvGrpSpPr>
              <p:cNvPr id="291" name="Group 291"/>
              <p:cNvGrpSpPr/>
              <p:nvPr/>
            </p:nvGrpSpPr>
            <p:grpSpPr>
              <a:xfrm>
                <a:off x="0" y="-1"/>
                <a:ext cx="3078073" cy="2813861"/>
                <a:chOff x="0" y="0"/>
                <a:chExt cx="3078072" cy="2813860"/>
              </a:xfrm>
            </p:grpSpPr>
            <p:sp>
              <p:nvSpPr>
                <p:cNvPr id="289" name="Shape 289"/>
                <p:cNvSpPr/>
                <p:nvPr/>
              </p:nvSpPr>
              <p:spPr>
                <a:xfrm>
                  <a:off x="0" y="-1"/>
                  <a:ext cx="3078073" cy="2813861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38100" dist="25400" dir="540000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290" name="Shape 290"/>
                <p:cNvSpPr/>
                <p:nvPr/>
              </p:nvSpPr>
              <p:spPr>
                <a:xfrm>
                  <a:off x="352747" y="267109"/>
                  <a:ext cx="1723647" cy="558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3000"/>
                  </a:lvl1pPr>
                </a:lstStyle>
                <a:p>
                  <a:pPr/>
                  <a:r>
                    <a:t>Blabla #1</a:t>
                  </a:r>
                </a:p>
              </p:txBody>
            </p:sp>
          </p:grpSp>
          <p:sp>
            <p:nvSpPr>
              <p:cNvPr id="292" name="Shape 292"/>
              <p:cNvSpPr/>
              <p:nvPr/>
            </p:nvSpPr>
            <p:spPr>
              <a:xfrm>
                <a:off x="825421" y="2833330"/>
                <a:ext cx="1427227" cy="558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000"/>
                </a:lvl1pPr>
              </a:lstStyle>
              <a:p>
                <a:pPr/>
                <a:r>
                  <a:t>hello.txt</a:t>
                </a:r>
              </a:p>
            </p:txBody>
          </p:sp>
        </p:grpSp>
      </p:grpSp>
      <p:grpSp>
        <p:nvGrpSpPr>
          <p:cNvPr id="303" name="Group 303"/>
          <p:cNvGrpSpPr/>
          <p:nvPr/>
        </p:nvGrpSpPr>
        <p:grpSpPr>
          <a:xfrm>
            <a:off x="13265283" y="4913394"/>
            <a:ext cx="3654056" cy="4232931"/>
            <a:chOff x="0" y="0"/>
            <a:chExt cx="3654054" cy="4232929"/>
          </a:xfrm>
        </p:grpSpPr>
        <p:grpSp>
          <p:nvGrpSpPr>
            <p:cNvPr id="297" name="Group 297"/>
            <p:cNvGrpSpPr/>
            <p:nvPr/>
          </p:nvGrpSpPr>
          <p:grpSpPr>
            <a:xfrm>
              <a:off x="0" y="-1"/>
              <a:ext cx="3654056" cy="4232931"/>
              <a:chOff x="0" y="0"/>
              <a:chExt cx="3654054" cy="4232929"/>
            </a:xfrm>
          </p:grpSpPr>
          <p:sp>
            <p:nvSpPr>
              <p:cNvPr id="295" name="Shape 295"/>
              <p:cNvSpPr/>
              <p:nvPr/>
            </p:nvSpPr>
            <p:spPr>
              <a:xfrm>
                <a:off x="0" y="0"/>
                <a:ext cx="3654055" cy="4232930"/>
              </a:xfrm>
              <a:prstGeom prst="rect">
                <a:avLst/>
              </a:prstGeom>
              <a:solidFill>
                <a:srgbClr val="EFFC9C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>
                  <a:defRPr sz="3200"/>
                </a:pPr>
              </a:p>
            </p:txBody>
          </p:sp>
          <p:sp>
            <p:nvSpPr>
              <p:cNvPr id="296" name="Shape 296"/>
              <p:cNvSpPr/>
              <p:nvPr/>
            </p:nvSpPr>
            <p:spPr>
              <a:xfrm>
                <a:off x="0" y="0"/>
                <a:ext cx="3654055" cy="584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defRPr sz="3200"/>
                </a:lvl1pPr>
              </a:lstStyle>
              <a:p>
                <a:pPr/>
                <a:r>
                  <a:t>sha1 - Blabla 1</a:t>
                </a:r>
              </a:p>
            </p:txBody>
          </p:sp>
        </p:grpSp>
        <p:grpSp>
          <p:nvGrpSpPr>
            <p:cNvPr id="302" name="Group 302"/>
            <p:cNvGrpSpPr/>
            <p:nvPr/>
          </p:nvGrpSpPr>
          <p:grpSpPr>
            <a:xfrm>
              <a:off x="275924" y="819585"/>
              <a:ext cx="3078073" cy="3392131"/>
              <a:chOff x="0" y="0"/>
              <a:chExt cx="3078072" cy="3392130"/>
            </a:xfrm>
          </p:grpSpPr>
          <p:grpSp>
            <p:nvGrpSpPr>
              <p:cNvPr id="300" name="Group 300"/>
              <p:cNvGrpSpPr/>
              <p:nvPr/>
            </p:nvGrpSpPr>
            <p:grpSpPr>
              <a:xfrm>
                <a:off x="0" y="-1"/>
                <a:ext cx="3078073" cy="2813861"/>
                <a:chOff x="0" y="0"/>
                <a:chExt cx="3078072" cy="2813860"/>
              </a:xfrm>
            </p:grpSpPr>
            <p:sp>
              <p:nvSpPr>
                <p:cNvPr id="298" name="Shape 298"/>
                <p:cNvSpPr/>
                <p:nvPr/>
              </p:nvSpPr>
              <p:spPr>
                <a:xfrm>
                  <a:off x="0" y="-1"/>
                  <a:ext cx="3078073" cy="2813861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38100" dist="25400" dir="540000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299" name="Shape 299"/>
                <p:cNvSpPr/>
                <p:nvPr/>
              </p:nvSpPr>
              <p:spPr>
                <a:xfrm>
                  <a:off x="352747" y="267109"/>
                  <a:ext cx="1723647" cy="558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3000"/>
                  </a:lvl1pPr>
                </a:lstStyle>
                <a:p>
                  <a:pPr/>
                  <a:r>
                    <a:t>Blabla #1</a:t>
                  </a:r>
                </a:p>
              </p:txBody>
            </p:sp>
          </p:grpSp>
          <p:sp>
            <p:nvSpPr>
              <p:cNvPr id="301" name="Shape 301"/>
              <p:cNvSpPr/>
              <p:nvPr/>
            </p:nvSpPr>
            <p:spPr>
              <a:xfrm>
                <a:off x="825421" y="2833330"/>
                <a:ext cx="1427227" cy="558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000"/>
                </a:lvl1pPr>
              </a:lstStyle>
              <a:p>
                <a:pPr/>
                <a:r>
                  <a:t>hello.txt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236897 0.000000" origin="layout" pathEditMode="relative">
                                      <p:cBhvr>
                                        <p:cTn id="6" dur="1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Oups !</a:t>
            </a:r>
          </a:p>
        </p:txBody>
      </p:sp>
      <p:sp>
        <p:nvSpPr>
          <p:cNvPr id="306" name="Shape 306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 « Comment rattraper ses erreurs »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/>
        </p:nvSpPr>
        <p:spPr>
          <a:xfrm>
            <a:off x="2862306" y="6647591"/>
            <a:ext cx="18659388" cy="5144909"/>
          </a:xfrm>
          <a:prstGeom prst="rect">
            <a:avLst/>
          </a:prstGeom>
          <a:solidFill>
            <a:srgbClr val="52B6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09" name="Shape 3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L’incompris : git revert</a:t>
            </a:r>
          </a:p>
        </p:txBody>
      </p:sp>
      <p:sp>
        <p:nvSpPr>
          <p:cNvPr id="310" name="Shape 310"/>
          <p:cNvSpPr/>
          <p:nvPr/>
        </p:nvSpPr>
        <p:spPr>
          <a:xfrm>
            <a:off x="10044418" y="12207567"/>
            <a:ext cx="46780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Repository local</a:t>
            </a:r>
          </a:p>
        </p:txBody>
      </p:sp>
      <p:grpSp>
        <p:nvGrpSpPr>
          <p:cNvPr id="319" name="Group 319"/>
          <p:cNvGrpSpPr/>
          <p:nvPr/>
        </p:nvGrpSpPr>
        <p:grpSpPr>
          <a:xfrm>
            <a:off x="16314308" y="6795654"/>
            <a:ext cx="4185689" cy="4848786"/>
            <a:chOff x="0" y="0"/>
            <a:chExt cx="4185687" cy="4848785"/>
          </a:xfrm>
        </p:grpSpPr>
        <p:grpSp>
          <p:nvGrpSpPr>
            <p:cNvPr id="313" name="Group 313"/>
            <p:cNvGrpSpPr/>
            <p:nvPr/>
          </p:nvGrpSpPr>
          <p:grpSpPr>
            <a:xfrm>
              <a:off x="0" y="-1"/>
              <a:ext cx="4185689" cy="4848786"/>
              <a:chOff x="0" y="0"/>
              <a:chExt cx="4185687" cy="4848785"/>
            </a:xfrm>
          </p:grpSpPr>
          <p:sp>
            <p:nvSpPr>
              <p:cNvPr id="311" name="Shape 311"/>
              <p:cNvSpPr/>
              <p:nvPr/>
            </p:nvSpPr>
            <p:spPr>
              <a:xfrm>
                <a:off x="0" y="-1"/>
                <a:ext cx="4185688" cy="4848787"/>
              </a:xfrm>
              <a:prstGeom prst="rect">
                <a:avLst/>
              </a:prstGeom>
              <a:solidFill>
                <a:srgbClr val="EFFC9C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>
                  <a:defRPr sz="3200"/>
                </a:pPr>
              </a:p>
            </p:txBody>
          </p:sp>
          <p:sp>
            <p:nvSpPr>
              <p:cNvPr id="312" name="Shape 312"/>
              <p:cNvSpPr/>
              <p:nvPr/>
            </p:nvSpPr>
            <p:spPr>
              <a:xfrm>
                <a:off x="0" y="-1"/>
                <a:ext cx="4185688" cy="584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defRPr sz="3200"/>
                </a:lvl1pPr>
              </a:lstStyle>
              <a:p>
                <a:pPr/>
                <a:r>
                  <a:t>sha1 - Blabla 1</a:t>
                </a:r>
              </a:p>
            </p:txBody>
          </p:sp>
        </p:grpSp>
        <p:grpSp>
          <p:nvGrpSpPr>
            <p:cNvPr id="318" name="Group 318"/>
            <p:cNvGrpSpPr/>
            <p:nvPr/>
          </p:nvGrpSpPr>
          <p:grpSpPr>
            <a:xfrm>
              <a:off x="316068" y="938827"/>
              <a:ext cx="3525906" cy="3845008"/>
              <a:chOff x="0" y="0"/>
              <a:chExt cx="3525904" cy="3845007"/>
            </a:xfrm>
          </p:grpSpPr>
          <p:grpSp>
            <p:nvGrpSpPr>
              <p:cNvPr id="316" name="Group 316"/>
              <p:cNvGrpSpPr/>
              <p:nvPr/>
            </p:nvGrpSpPr>
            <p:grpSpPr>
              <a:xfrm>
                <a:off x="0" y="0"/>
                <a:ext cx="3525905" cy="3223253"/>
                <a:chOff x="0" y="0"/>
                <a:chExt cx="3525904" cy="3223252"/>
              </a:xfrm>
            </p:grpSpPr>
            <p:sp>
              <p:nvSpPr>
                <p:cNvPr id="314" name="Shape 314"/>
                <p:cNvSpPr/>
                <p:nvPr/>
              </p:nvSpPr>
              <p:spPr>
                <a:xfrm>
                  <a:off x="-1" y="-1"/>
                  <a:ext cx="3525906" cy="3223254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38100" dist="25400" dir="540000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315" name="Shape 315"/>
                <p:cNvSpPr/>
                <p:nvPr/>
              </p:nvSpPr>
              <p:spPr>
                <a:xfrm>
                  <a:off x="404069" y="346622"/>
                  <a:ext cx="1974423" cy="558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3000"/>
                  </a:lvl1pPr>
                </a:lstStyle>
                <a:p>
                  <a:pPr/>
                  <a:r>
                    <a:t>Blabla #1</a:t>
                  </a:r>
                </a:p>
              </p:txBody>
            </p:sp>
          </p:grpSp>
          <p:sp>
            <p:nvSpPr>
              <p:cNvPr id="317" name="Shape 317"/>
              <p:cNvSpPr/>
              <p:nvPr/>
            </p:nvSpPr>
            <p:spPr>
              <a:xfrm>
                <a:off x="945513" y="3286207"/>
                <a:ext cx="1634878" cy="558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000"/>
                </a:lvl1pPr>
              </a:lstStyle>
              <a:p>
                <a:pPr/>
                <a:r>
                  <a:t>hello.txt</a:t>
                </a:r>
              </a:p>
            </p:txBody>
          </p:sp>
        </p:grpSp>
      </p:grpSp>
      <p:grpSp>
        <p:nvGrpSpPr>
          <p:cNvPr id="328" name="Group 328"/>
          <p:cNvGrpSpPr/>
          <p:nvPr/>
        </p:nvGrpSpPr>
        <p:grpSpPr>
          <a:xfrm>
            <a:off x="10099155" y="6795654"/>
            <a:ext cx="4185689" cy="4848786"/>
            <a:chOff x="0" y="0"/>
            <a:chExt cx="4185687" cy="4848785"/>
          </a:xfrm>
        </p:grpSpPr>
        <p:grpSp>
          <p:nvGrpSpPr>
            <p:cNvPr id="322" name="Group 322"/>
            <p:cNvGrpSpPr/>
            <p:nvPr/>
          </p:nvGrpSpPr>
          <p:grpSpPr>
            <a:xfrm>
              <a:off x="0" y="-1"/>
              <a:ext cx="4185689" cy="4848786"/>
              <a:chOff x="0" y="0"/>
              <a:chExt cx="4185687" cy="4848785"/>
            </a:xfrm>
          </p:grpSpPr>
          <p:sp>
            <p:nvSpPr>
              <p:cNvPr id="320" name="Shape 320"/>
              <p:cNvSpPr/>
              <p:nvPr/>
            </p:nvSpPr>
            <p:spPr>
              <a:xfrm>
                <a:off x="0" y="-1"/>
                <a:ext cx="4185688" cy="4848787"/>
              </a:xfrm>
              <a:prstGeom prst="rect">
                <a:avLst/>
              </a:prstGeom>
              <a:solidFill>
                <a:srgbClr val="EFFC9C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>
                  <a:defRPr sz="3200"/>
                </a:pPr>
              </a:p>
            </p:txBody>
          </p:sp>
          <p:sp>
            <p:nvSpPr>
              <p:cNvPr id="321" name="Shape 321"/>
              <p:cNvSpPr/>
              <p:nvPr/>
            </p:nvSpPr>
            <p:spPr>
              <a:xfrm>
                <a:off x="0" y="-1"/>
                <a:ext cx="4185688" cy="584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defRPr sz="3200"/>
                </a:lvl1pPr>
              </a:lstStyle>
              <a:p>
                <a:pPr/>
                <a:r>
                  <a:t>sha2 - Blabla 2</a:t>
                </a:r>
              </a:p>
            </p:txBody>
          </p:sp>
        </p:grpSp>
        <p:grpSp>
          <p:nvGrpSpPr>
            <p:cNvPr id="327" name="Group 327"/>
            <p:cNvGrpSpPr/>
            <p:nvPr/>
          </p:nvGrpSpPr>
          <p:grpSpPr>
            <a:xfrm>
              <a:off x="316068" y="938827"/>
              <a:ext cx="3525906" cy="3845008"/>
              <a:chOff x="0" y="0"/>
              <a:chExt cx="3525904" cy="3845007"/>
            </a:xfrm>
          </p:grpSpPr>
          <p:grpSp>
            <p:nvGrpSpPr>
              <p:cNvPr id="325" name="Group 325"/>
              <p:cNvGrpSpPr/>
              <p:nvPr/>
            </p:nvGrpSpPr>
            <p:grpSpPr>
              <a:xfrm>
                <a:off x="0" y="0"/>
                <a:ext cx="3525905" cy="3223253"/>
                <a:chOff x="0" y="0"/>
                <a:chExt cx="3525904" cy="3223252"/>
              </a:xfrm>
            </p:grpSpPr>
            <p:sp>
              <p:nvSpPr>
                <p:cNvPr id="323" name="Shape 323"/>
                <p:cNvSpPr/>
                <p:nvPr/>
              </p:nvSpPr>
              <p:spPr>
                <a:xfrm>
                  <a:off x="-1" y="-1"/>
                  <a:ext cx="3525906" cy="3223254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38100" dist="25400" dir="540000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324" name="Shape 324"/>
                <p:cNvSpPr/>
                <p:nvPr/>
              </p:nvSpPr>
              <p:spPr>
                <a:xfrm>
                  <a:off x="389521" y="346622"/>
                  <a:ext cx="2686090" cy="558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3000">
                      <a:solidFill>
                        <a:srgbClr val="0B5D18"/>
                      </a:solidFill>
                    </a:defRPr>
                  </a:lvl1pPr>
                </a:lstStyle>
                <a:p>
                  <a:pPr/>
                  <a:r>
                    <a:t>+ Blabla #2</a:t>
                  </a:r>
                </a:p>
              </p:txBody>
            </p:sp>
          </p:grpSp>
          <p:sp>
            <p:nvSpPr>
              <p:cNvPr id="326" name="Shape 326"/>
              <p:cNvSpPr/>
              <p:nvPr/>
            </p:nvSpPr>
            <p:spPr>
              <a:xfrm>
                <a:off x="945513" y="3286207"/>
                <a:ext cx="1634878" cy="558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000"/>
                </a:lvl1pPr>
              </a:lstStyle>
              <a:p>
                <a:pPr/>
                <a:r>
                  <a:t>hello.txt</a:t>
                </a:r>
              </a:p>
            </p:txBody>
          </p:sp>
        </p:grpSp>
      </p:grpSp>
      <p:grpSp>
        <p:nvGrpSpPr>
          <p:cNvPr id="333" name="Group 333"/>
          <p:cNvGrpSpPr/>
          <p:nvPr/>
        </p:nvGrpSpPr>
        <p:grpSpPr>
          <a:xfrm>
            <a:off x="10844406" y="3209505"/>
            <a:ext cx="3078072" cy="3392130"/>
            <a:chOff x="0" y="0"/>
            <a:chExt cx="3078071" cy="3392129"/>
          </a:xfrm>
        </p:grpSpPr>
        <p:grpSp>
          <p:nvGrpSpPr>
            <p:cNvPr id="331" name="Group 331"/>
            <p:cNvGrpSpPr/>
            <p:nvPr/>
          </p:nvGrpSpPr>
          <p:grpSpPr>
            <a:xfrm>
              <a:off x="-1" y="-1"/>
              <a:ext cx="3078072" cy="2813860"/>
              <a:chOff x="0" y="0"/>
              <a:chExt cx="3078071" cy="2813859"/>
            </a:xfrm>
          </p:grpSpPr>
          <p:sp>
            <p:nvSpPr>
              <p:cNvPr id="329" name="Shape 329"/>
              <p:cNvSpPr/>
              <p:nvPr/>
            </p:nvSpPr>
            <p:spPr>
              <a:xfrm>
                <a:off x="-1" y="-1"/>
                <a:ext cx="3078073" cy="281386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30" name="Shape 330"/>
              <p:cNvSpPr/>
              <p:nvPr/>
            </p:nvSpPr>
            <p:spPr>
              <a:xfrm>
                <a:off x="352747" y="394833"/>
                <a:ext cx="1723647" cy="1016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sz="3000"/>
                </a:pPr>
                <a:r>
                  <a:t>Blabla #1</a:t>
                </a:r>
              </a:p>
              <a:p>
                <a:pPr>
                  <a:defRPr sz="3000"/>
                </a:pPr>
                <a:r>
                  <a:t>Blabla #2</a:t>
                </a:r>
              </a:p>
            </p:txBody>
          </p:sp>
        </p:grpSp>
        <p:sp>
          <p:nvSpPr>
            <p:cNvPr id="332" name="Shape 332"/>
            <p:cNvSpPr/>
            <p:nvPr/>
          </p:nvSpPr>
          <p:spPr>
            <a:xfrm>
              <a:off x="825421" y="2833329"/>
              <a:ext cx="142722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/>
              </a:lvl1pPr>
            </a:lstStyle>
            <a:p>
              <a:pPr/>
              <a:r>
                <a:t>hello.txt</a:t>
              </a:r>
            </a:p>
          </p:txBody>
        </p:sp>
      </p:grpSp>
      <p:grpSp>
        <p:nvGrpSpPr>
          <p:cNvPr id="342" name="Group 342"/>
          <p:cNvGrpSpPr/>
          <p:nvPr/>
        </p:nvGrpSpPr>
        <p:grpSpPr>
          <a:xfrm>
            <a:off x="3884004" y="6795654"/>
            <a:ext cx="4185689" cy="4848786"/>
            <a:chOff x="0" y="0"/>
            <a:chExt cx="4185687" cy="4848785"/>
          </a:xfrm>
        </p:grpSpPr>
        <p:grpSp>
          <p:nvGrpSpPr>
            <p:cNvPr id="336" name="Group 336"/>
            <p:cNvGrpSpPr/>
            <p:nvPr/>
          </p:nvGrpSpPr>
          <p:grpSpPr>
            <a:xfrm>
              <a:off x="0" y="-1"/>
              <a:ext cx="4185689" cy="4848786"/>
              <a:chOff x="0" y="0"/>
              <a:chExt cx="4185687" cy="4848785"/>
            </a:xfrm>
          </p:grpSpPr>
          <p:sp>
            <p:nvSpPr>
              <p:cNvPr id="334" name="Shape 334"/>
              <p:cNvSpPr/>
              <p:nvPr/>
            </p:nvSpPr>
            <p:spPr>
              <a:xfrm>
                <a:off x="0" y="-1"/>
                <a:ext cx="4185688" cy="4848787"/>
              </a:xfrm>
              <a:prstGeom prst="rect">
                <a:avLst/>
              </a:prstGeom>
              <a:solidFill>
                <a:srgbClr val="EFFC9C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>
                  <a:defRPr sz="3200"/>
                </a:pPr>
              </a:p>
            </p:txBody>
          </p:sp>
          <p:sp>
            <p:nvSpPr>
              <p:cNvPr id="335" name="Shape 335"/>
              <p:cNvSpPr/>
              <p:nvPr/>
            </p:nvSpPr>
            <p:spPr>
              <a:xfrm>
                <a:off x="0" y="-1"/>
                <a:ext cx="4185688" cy="584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defRPr sz="3200"/>
                </a:lvl1pPr>
              </a:lstStyle>
              <a:p>
                <a:pPr/>
                <a:r>
                  <a:t>sha3 - Revert Blabla 2</a:t>
                </a:r>
              </a:p>
            </p:txBody>
          </p:sp>
        </p:grpSp>
        <p:grpSp>
          <p:nvGrpSpPr>
            <p:cNvPr id="341" name="Group 341"/>
            <p:cNvGrpSpPr/>
            <p:nvPr/>
          </p:nvGrpSpPr>
          <p:grpSpPr>
            <a:xfrm>
              <a:off x="316068" y="938827"/>
              <a:ext cx="3525906" cy="3845008"/>
              <a:chOff x="0" y="0"/>
              <a:chExt cx="3525904" cy="3845007"/>
            </a:xfrm>
          </p:grpSpPr>
          <p:grpSp>
            <p:nvGrpSpPr>
              <p:cNvPr id="339" name="Group 339"/>
              <p:cNvGrpSpPr/>
              <p:nvPr/>
            </p:nvGrpSpPr>
            <p:grpSpPr>
              <a:xfrm>
                <a:off x="0" y="0"/>
                <a:ext cx="3525905" cy="3223253"/>
                <a:chOff x="0" y="0"/>
                <a:chExt cx="3525904" cy="3223252"/>
              </a:xfrm>
            </p:grpSpPr>
            <p:sp>
              <p:nvSpPr>
                <p:cNvPr id="337" name="Shape 337"/>
                <p:cNvSpPr/>
                <p:nvPr/>
              </p:nvSpPr>
              <p:spPr>
                <a:xfrm>
                  <a:off x="-1" y="-1"/>
                  <a:ext cx="3525906" cy="3223254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38100" dist="25400" dir="540000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338" name="Shape 338"/>
                <p:cNvSpPr/>
                <p:nvPr/>
              </p:nvSpPr>
              <p:spPr>
                <a:xfrm>
                  <a:off x="389521" y="346622"/>
                  <a:ext cx="2686090" cy="558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3000">
                      <a:solidFill>
                        <a:srgbClr val="C71B00"/>
                      </a:solidFill>
                    </a:defRPr>
                  </a:lvl1pPr>
                </a:lstStyle>
                <a:p>
                  <a:pPr/>
                  <a:r>
                    <a:t>- Blabla #2</a:t>
                  </a:r>
                </a:p>
              </p:txBody>
            </p:sp>
          </p:grpSp>
          <p:sp>
            <p:nvSpPr>
              <p:cNvPr id="340" name="Shape 340"/>
              <p:cNvSpPr/>
              <p:nvPr/>
            </p:nvSpPr>
            <p:spPr>
              <a:xfrm>
                <a:off x="945513" y="3286207"/>
                <a:ext cx="1634878" cy="558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000"/>
                </a:lvl1pPr>
              </a:lstStyle>
              <a:p>
                <a:pPr/>
                <a:r>
                  <a:t>hello.txt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8" grpId="1"/>
      <p:bldP build="whole" bldLvl="1" animBg="1" rev="0" advAuto="0" spid="342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ED ???</a:t>
            </a:r>
          </a:p>
        </p:txBody>
      </p:sp>
      <p:pic>
        <p:nvPicPr>
          <p:cNvPr id="345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01137" y="3723273"/>
            <a:ext cx="11000873" cy="82506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HEAD</a:t>
            </a:r>
          </a:p>
        </p:txBody>
      </p:sp>
      <p:sp>
        <p:nvSpPr>
          <p:cNvPr id="348" name="Shape 348"/>
          <p:cNvSpPr/>
          <p:nvPr/>
        </p:nvSpPr>
        <p:spPr>
          <a:xfrm>
            <a:off x="11557000" y="3981243"/>
            <a:ext cx="1270000" cy="1270003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49" name="Shape 349"/>
          <p:cNvSpPr/>
          <p:nvPr/>
        </p:nvSpPr>
        <p:spPr>
          <a:xfrm flipV="1">
            <a:off x="12191999" y="5210864"/>
            <a:ext cx="2" cy="1508060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50" name="Shape 350"/>
          <p:cNvSpPr/>
          <p:nvPr/>
        </p:nvSpPr>
        <p:spPr>
          <a:xfrm>
            <a:off x="11557000" y="6703961"/>
            <a:ext cx="1270000" cy="1270003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51" name="Shape 351"/>
          <p:cNvSpPr/>
          <p:nvPr/>
        </p:nvSpPr>
        <p:spPr>
          <a:xfrm flipV="1">
            <a:off x="12191999" y="7904082"/>
            <a:ext cx="2" cy="1508060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52" name="Shape 352"/>
          <p:cNvSpPr/>
          <p:nvPr/>
        </p:nvSpPr>
        <p:spPr>
          <a:xfrm>
            <a:off x="11557000" y="9397179"/>
            <a:ext cx="1270000" cy="1270003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53" name="Shape 353"/>
          <p:cNvSpPr/>
          <p:nvPr/>
        </p:nvSpPr>
        <p:spPr>
          <a:xfrm>
            <a:off x="13188979" y="4184443"/>
            <a:ext cx="70910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603fb3e - Ajout d’un titre</a:t>
            </a:r>
          </a:p>
        </p:txBody>
      </p:sp>
      <p:sp>
        <p:nvSpPr>
          <p:cNvPr id="354" name="Shape 354"/>
          <p:cNvSpPr/>
          <p:nvPr/>
        </p:nvSpPr>
        <p:spPr>
          <a:xfrm>
            <a:off x="13215752" y="6907161"/>
            <a:ext cx="927925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4741953 - Correction d’une typo</a:t>
            </a:r>
          </a:p>
        </p:txBody>
      </p:sp>
      <p:sp>
        <p:nvSpPr>
          <p:cNvPr id="355" name="Shape 355"/>
          <p:cNvSpPr/>
          <p:nvPr/>
        </p:nvSpPr>
        <p:spPr>
          <a:xfrm>
            <a:off x="13113835" y="9629877"/>
            <a:ext cx="89966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7a203d6 - Création d’une page</a:t>
            </a:r>
          </a:p>
        </p:txBody>
      </p:sp>
      <p:sp>
        <p:nvSpPr>
          <p:cNvPr id="356" name="Shape 356"/>
          <p:cNvSpPr/>
          <p:nvPr/>
        </p:nvSpPr>
        <p:spPr>
          <a:xfrm>
            <a:off x="6698615" y="4184443"/>
            <a:ext cx="184277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9300"/>
                </a:solidFill>
              </a:defRPr>
            </a:lvl1pPr>
          </a:lstStyle>
          <a:p>
            <a:pPr/>
            <a:r>
              <a:t>HEAD</a:t>
            </a:r>
          </a:p>
        </p:txBody>
      </p:sp>
      <p:sp>
        <p:nvSpPr>
          <p:cNvPr id="357" name="Shape 357"/>
          <p:cNvSpPr/>
          <p:nvPr/>
        </p:nvSpPr>
        <p:spPr>
          <a:xfrm>
            <a:off x="8845116" y="4615831"/>
            <a:ext cx="2408152" cy="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60" name="Group 360"/>
          <p:cNvGrpSpPr/>
          <p:nvPr/>
        </p:nvGrpSpPr>
        <p:grpSpPr>
          <a:xfrm>
            <a:off x="6080027" y="6907160"/>
            <a:ext cx="5088221" cy="863601"/>
            <a:chOff x="0" y="0"/>
            <a:chExt cx="5088219" cy="863600"/>
          </a:xfrm>
        </p:grpSpPr>
        <p:sp>
          <p:nvSpPr>
            <p:cNvPr id="358" name="Shape 358"/>
            <p:cNvSpPr/>
            <p:nvPr/>
          </p:nvSpPr>
          <p:spPr>
            <a:xfrm>
              <a:off x="-1" y="-1"/>
              <a:ext cx="261493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9300"/>
                  </a:solidFill>
                </a:defRPr>
              </a:lvl1pPr>
            </a:lstStyle>
            <a:p>
              <a:pPr/>
              <a:r>
                <a:t>HEAD~1</a:t>
              </a:r>
            </a:p>
          </p:txBody>
        </p:sp>
        <p:sp>
          <p:nvSpPr>
            <p:cNvPr id="359" name="Shape 359"/>
            <p:cNvSpPr/>
            <p:nvPr/>
          </p:nvSpPr>
          <p:spPr>
            <a:xfrm>
              <a:off x="2680067" y="431387"/>
              <a:ext cx="2408152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0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 gentil : git reset --soft</a:t>
            </a:r>
          </a:p>
        </p:txBody>
      </p:sp>
      <p:sp>
        <p:nvSpPr>
          <p:cNvPr id="363" name="Shape 363"/>
          <p:cNvSpPr/>
          <p:nvPr/>
        </p:nvSpPr>
        <p:spPr>
          <a:xfrm>
            <a:off x="18773089" y="4181616"/>
            <a:ext cx="4320154" cy="6342524"/>
          </a:xfrm>
          <a:prstGeom prst="rect">
            <a:avLst/>
          </a:prstGeom>
          <a:solidFill>
            <a:srgbClr val="52B6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grpSp>
        <p:nvGrpSpPr>
          <p:cNvPr id="366" name="Group 366"/>
          <p:cNvGrpSpPr/>
          <p:nvPr/>
        </p:nvGrpSpPr>
        <p:grpSpPr>
          <a:xfrm>
            <a:off x="776121" y="4181616"/>
            <a:ext cx="5053966" cy="7503204"/>
            <a:chOff x="0" y="0"/>
            <a:chExt cx="5053965" cy="7503203"/>
          </a:xfrm>
        </p:grpSpPr>
        <p:sp>
          <p:nvSpPr>
            <p:cNvPr id="364" name="Shape 364"/>
            <p:cNvSpPr/>
            <p:nvPr/>
          </p:nvSpPr>
          <p:spPr>
            <a:xfrm>
              <a:off x="366905" y="0"/>
              <a:ext cx="4320154" cy="6342524"/>
            </a:xfrm>
            <a:prstGeom prst="rect">
              <a:avLst/>
            </a:prstGeom>
            <a:solidFill>
              <a:srgbClr val="FFAA85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65" name="Shape 365"/>
            <p:cNvSpPr/>
            <p:nvPr/>
          </p:nvSpPr>
          <p:spPr>
            <a:xfrm>
              <a:off x="-1" y="6639603"/>
              <a:ext cx="5053966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Dossier de travail</a:t>
              </a:r>
            </a:p>
          </p:txBody>
        </p:sp>
      </p:grpSp>
      <p:grpSp>
        <p:nvGrpSpPr>
          <p:cNvPr id="369" name="Group 369"/>
          <p:cNvGrpSpPr/>
          <p:nvPr/>
        </p:nvGrpSpPr>
        <p:grpSpPr>
          <a:xfrm>
            <a:off x="10031924" y="4181616"/>
            <a:ext cx="4320154" cy="7503204"/>
            <a:chOff x="0" y="0"/>
            <a:chExt cx="4320152" cy="7503203"/>
          </a:xfrm>
        </p:grpSpPr>
        <p:sp>
          <p:nvSpPr>
            <p:cNvPr id="367" name="Shape 367"/>
            <p:cNvSpPr/>
            <p:nvPr/>
          </p:nvSpPr>
          <p:spPr>
            <a:xfrm>
              <a:off x="-1" y="0"/>
              <a:ext cx="4320154" cy="6342524"/>
            </a:xfrm>
            <a:prstGeom prst="rect">
              <a:avLst/>
            </a:prstGeom>
            <a:solidFill>
              <a:srgbClr val="97C793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68" name="Shape 368"/>
            <p:cNvSpPr/>
            <p:nvPr/>
          </p:nvSpPr>
          <p:spPr>
            <a:xfrm>
              <a:off x="1308858" y="6639603"/>
              <a:ext cx="1702436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Index</a:t>
              </a:r>
            </a:p>
          </p:txBody>
        </p:sp>
      </p:grpSp>
      <p:sp>
        <p:nvSpPr>
          <p:cNvPr id="370" name="Shape 370"/>
          <p:cNvSpPr/>
          <p:nvPr/>
        </p:nvSpPr>
        <p:spPr>
          <a:xfrm>
            <a:off x="18594142" y="10742951"/>
            <a:ext cx="46780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Repository local</a:t>
            </a:r>
          </a:p>
        </p:txBody>
      </p:sp>
      <p:grpSp>
        <p:nvGrpSpPr>
          <p:cNvPr id="373" name="Group 373"/>
          <p:cNvGrpSpPr/>
          <p:nvPr/>
        </p:nvGrpSpPr>
        <p:grpSpPr>
          <a:xfrm>
            <a:off x="19106139" y="8033018"/>
            <a:ext cx="3654055" cy="1951539"/>
            <a:chOff x="0" y="0"/>
            <a:chExt cx="3654054" cy="1951538"/>
          </a:xfrm>
        </p:grpSpPr>
        <p:sp>
          <p:nvSpPr>
            <p:cNvPr id="371" name="Shape 371"/>
            <p:cNvSpPr/>
            <p:nvPr/>
          </p:nvSpPr>
          <p:spPr>
            <a:xfrm>
              <a:off x="-1" y="-1"/>
              <a:ext cx="3654056" cy="1951540"/>
            </a:xfrm>
            <a:prstGeom prst="rect">
              <a:avLst/>
            </a:prstGeom>
            <a:solidFill>
              <a:srgbClr val="EFFC9C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72" name="Shape 372"/>
            <p:cNvSpPr/>
            <p:nvPr/>
          </p:nvSpPr>
          <p:spPr>
            <a:xfrm>
              <a:off x="-1" y="-1"/>
              <a:ext cx="3654056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defRPr sz="3200"/>
              </a:lvl1pPr>
            </a:lstStyle>
            <a:p>
              <a:pPr/>
              <a:r>
                <a:t>sha1 - Blabla 1</a:t>
              </a:r>
            </a:p>
          </p:txBody>
        </p:sp>
      </p:grpSp>
      <p:grpSp>
        <p:nvGrpSpPr>
          <p:cNvPr id="376" name="Group 376"/>
          <p:cNvGrpSpPr/>
          <p:nvPr/>
        </p:nvGrpSpPr>
        <p:grpSpPr>
          <a:xfrm>
            <a:off x="19418168" y="8831158"/>
            <a:ext cx="3029996" cy="838202"/>
            <a:chOff x="0" y="0"/>
            <a:chExt cx="3029995" cy="838200"/>
          </a:xfrm>
        </p:grpSpPr>
        <p:sp>
          <p:nvSpPr>
            <p:cNvPr id="374" name="Shape 374"/>
            <p:cNvSpPr/>
            <p:nvPr/>
          </p:nvSpPr>
          <p:spPr>
            <a:xfrm>
              <a:off x="-1" y="0"/>
              <a:ext cx="3029997" cy="8382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008800"/>
                  </a:solidFill>
                </a:defRPr>
              </a:pPr>
            </a:p>
          </p:txBody>
        </p:sp>
        <p:sp>
          <p:nvSpPr>
            <p:cNvPr id="375" name="Shape 375"/>
            <p:cNvSpPr/>
            <p:nvPr/>
          </p:nvSpPr>
          <p:spPr>
            <a:xfrm>
              <a:off x="-1" y="127000"/>
              <a:ext cx="3029997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200">
                  <a:solidFill>
                    <a:srgbClr val="008800"/>
                  </a:solidFill>
                </a:defRPr>
              </a:lvl1pPr>
            </a:lstStyle>
            <a:p>
              <a:pPr/>
              <a:r>
                <a:t>+ Blbabla #1</a:t>
              </a:r>
            </a:p>
          </p:txBody>
        </p:sp>
      </p:grpSp>
      <p:grpSp>
        <p:nvGrpSpPr>
          <p:cNvPr id="379" name="Group 379"/>
          <p:cNvGrpSpPr/>
          <p:nvPr/>
        </p:nvGrpSpPr>
        <p:grpSpPr>
          <a:xfrm>
            <a:off x="19106139" y="5052710"/>
            <a:ext cx="3654055" cy="1951539"/>
            <a:chOff x="0" y="0"/>
            <a:chExt cx="3654054" cy="1951538"/>
          </a:xfrm>
        </p:grpSpPr>
        <p:sp>
          <p:nvSpPr>
            <p:cNvPr id="377" name="Shape 377"/>
            <p:cNvSpPr/>
            <p:nvPr/>
          </p:nvSpPr>
          <p:spPr>
            <a:xfrm>
              <a:off x="-1" y="-1"/>
              <a:ext cx="3654056" cy="1951540"/>
            </a:xfrm>
            <a:prstGeom prst="rect">
              <a:avLst/>
            </a:prstGeom>
            <a:solidFill>
              <a:srgbClr val="EFFC9C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78" name="Shape 378"/>
            <p:cNvSpPr/>
            <p:nvPr/>
          </p:nvSpPr>
          <p:spPr>
            <a:xfrm>
              <a:off x="-1" y="-1"/>
              <a:ext cx="3654056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defRPr sz="3200"/>
              </a:lvl1pPr>
            </a:lstStyle>
            <a:p>
              <a:pPr/>
              <a:r>
                <a:t>sha2 - Blabla 2</a:t>
              </a:r>
            </a:p>
          </p:txBody>
        </p:sp>
      </p:grpSp>
      <p:grpSp>
        <p:nvGrpSpPr>
          <p:cNvPr id="382" name="Group 382"/>
          <p:cNvGrpSpPr/>
          <p:nvPr/>
        </p:nvGrpSpPr>
        <p:grpSpPr>
          <a:xfrm>
            <a:off x="19418168" y="5831501"/>
            <a:ext cx="3029996" cy="838202"/>
            <a:chOff x="0" y="0"/>
            <a:chExt cx="3029995" cy="838200"/>
          </a:xfrm>
        </p:grpSpPr>
        <p:sp>
          <p:nvSpPr>
            <p:cNvPr id="380" name="Shape 380"/>
            <p:cNvSpPr/>
            <p:nvPr/>
          </p:nvSpPr>
          <p:spPr>
            <a:xfrm>
              <a:off x="-1" y="0"/>
              <a:ext cx="3029997" cy="8382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008800"/>
                  </a:solidFill>
                </a:defRPr>
              </a:pPr>
            </a:p>
          </p:txBody>
        </p:sp>
        <p:sp>
          <p:nvSpPr>
            <p:cNvPr id="381" name="Shape 381"/>
            <p:cNvSpPr/>
            <p:nvPr/>
          </p:nvSpPr>
          <p:spPr>
            <a:xfrm>
              <a:off x="-1" y="127000"/>
              <a:ext cx="3029997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200">
                  <a:solidFill>
                    <a:srgbClr val="008800"/>
                  </a:solidFill>
                </a:defRPr>
              </a:lvl1pPr>
            </a:lstStyle>
            <a:p>
              <a:pPr/>
              <a:r>
                <a:t>+ Blbabla #2</a:t>
              </a:r>
            </a:p>
          </p:txBody>
        </p:sp>
      </p:grpSp>
      <p:grpSp>
        <p:nvGrpSpPr>
          <p:cNvPr id="385" name="Group 385"/>
          <p:cNvGrpSpPr/>
          <p:nvPr/>
        </p:nvGrpSpPr>
        <p:grpSpPr>
          <a:xfrm>
            <a:off x="15926617" y="5818800"/>
            <a:ext cx="3176844" cy="863601"/>
            <a:chOff x="0" y="0"/>
            <a:chExt cx="3176843" cy="863600"/>
          </a:xfrm>
        </p:grpSpPr>
        <p:sp>
          <p:nvSpPr>
            <p:cNvPr id="383" name="Shape 383"/>
            <p:cNvSpPr/>
            <p:nvPr/>
          </p:nvSpPr>
          <p:spPr>
            <a:xfrm>
              <a:off x="-1" y="-1"/>
              <a:ext cx="184277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9300"/>
                  </a:solidFill>
                </a:defRPr>
              </a:lvl1pPr>
            </a:lstStyle>
            <a:p>
              <a:pPr/>
              <a:r>
                <a:t>HEAD</a:t>
              </a:r>
            </a:p>
          </p:txBody>
        </p:sp>
        <p:sp>
          <p:nvSpPr>
            <p:cNvPr id="384" name="Shape 384"/>
            <p:cNvSpPr/>
            <p:nvPr/>
          </p:nvSpPr>
          <p:spPr>
            <a:xfrm>
              <a:off x="2146503" y="431387"/>
              <a:ext cx="1030340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90" name="Group 390"/>
          <p:cNvGrpSpPr/>
          <p:nvPr/>
        </p:nvGrpSpPr>
        <p:grpSpPr>
          <a:xfrm>
            <a:off x="1764069" y="5656812"/>
            <a:ext cx="3078073" cy="3392130"/>
            <a:chOff x="0" y="0"/>
            <a:chExt cx="3078072" cy="3392129"/>
          </a:xfrm>
        </p:grpSpPr>
        <p:grpSp>
          <p:nvGrpSpPr>
            <p:cNvPr id="388" name="Group 388"/>
            <p:cNvGrpSpPr/>
            <p:nvPr/>
          </p:nvGrpSpPr>
          <p:grpSpPr>
            <a:xfrm>
              <a:off x="-1" y="-1"/>
              <a:ext cx="3078073" cy="2813860"/>
              <a:chOff x="0" y="0"/>
              <a:chExt cx="3078072" cy="2813859"/>
            </a:xfrm>
          </p:grpSpPr>
          <p:sp>
            <p:nvSpPr>
              <p:cNvPr id="386" name="Shape 386"/>
              <p:cNvSpPr/>
              <p:nvPr/>
            </p:nvSpPr>
            <p:spPr>
              <a:xfrm>
                <a:off x="-1" y="-1"/>
                <a:ext cx="3078073" cy="281386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87" name="Shape 387"/>
              <p:cNvSpPr/>
              <p:nvPr/>
            </p:nvSpPr>
            <p:spPr>
              <a:xfrm>
                <a:off x="352747" y="351625"/>
                <a:ext cx="1723647" cy="1016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sz="3000"/>
                </a:pPr>
                <a:r>
                  <a:t>Blabla #1</a:t>
                </a:r>
              </a:p>
              <a:p>
                <a:pPr>
                  <a:defRPr sz="3000"/>
                </a:pPr>
                <a:r>
                  <a:t>Blabla #2</a:t>
                </a:r>
              </a:p>
            </p:txBody>
          </p:sp>
        </p:grpSp>
        <p:sp>
          <p:nvSpPr>
            <p:cNvPr id="389" name="Shape 389"/>
            <p:cNvSpPr/>
            <p:nvPr/>
          </p:nvSpPr>
          <p:spPr>
            <a:xfrm>
              <a:off x="825421" y="2833329"/>
              <a:ext cx="1427228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/>
              </a:lvl1pPr>
            </a:lstStyle>
            <a:p>
              <a:pPr/>
              <a:r>
                <a:t>hello.txt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358480 0.000000" origin="layout" pathEditMode="relative">
                                      <p:cBhvr>
                                        <p:cTn id="6" dur="10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with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218698" origin="layout" pathEditMode="relative">
                                      <p:cBhvr>
                                        <p:cTn id="9" dur="1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Class="exit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9" grpId="3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 ‘mixed’ : git reset</a:t>
            </a:r>
          </a:p>
        </p:txBody>
      </p:sp>
      <p:sp>
        <p:nvSpPr>
          <p:cNvPr id="393" name="Shape 393"/>
          <p:cNvSpPr/>
          <p:nvPr/>
        </p:nvSpPr>
        <p:spPr>
          <a:xfrm>
            <a:off x="18773089" y="4181616"/>
            <a:ext cx="4320154" cy="6342524"/>
          </a:xfrm>
          <a:prstGeom prst="rect">
            <a:avLst/>
          </a:prstGeom>
          <a:solidFill>
            <a:srgbClr val="52B6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grpSp>
        <p:nvGrpSpPr>
          <p:cNvPr id="396" name="Group 396"/>
          <p:cNvGrpSpPr/>
          <p:nvPr/>
        </p:nvGrpSpPr>
        <p:grpSpPr>
          <a:xfrm>
            <a:off x="776121" y="4181616"/>
            <a:ext cx="5053966" cy="7503204"/>
            <a:chOff x="0" y="0"/>
            <a:chExt cx="5053965" cy="7503203"/>
          </a:xfrm>
        </p:grpSpPr>
        <p:sp>
          <p:nvSpPr>
            <p:cNvPr id="394" name="Shape 394"/>
            <p:cNvSpPr/>
            <p:nvPr/>
          </p:nvSpPr>
          <p:spPr>
            <a:xfrm>
              <a:off x="366905" y="0"/>
              <a:ext cx="4320154" cy="6342524"/>
            </a:xfrm>
            <a:prstGeom prst="rect">
              <a:avLst/>
            </a:prstGeom>
            <a:solidFill>
              <a:srgbClr val="FFAA85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95" name="Shape 395"/>
            <p:cNvSpPr/>
            <p:nvPr/>
          </p:nvSpPr>
          <p:spPr>
            <a:xfrm>
              <a:off x="-1" y="6639603"/>
              <a:ext cx="5053966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Dossier de travail</a:t>
              </a:r>
            </a:p>
          </p:txBody>
        </p:sp>
      </p:grpSp>
      <p:grpSp>
        <p:nvGrpSpPr>
          <p:cNvPr id="399" name="Group 399"/>
          <p:cNvGrpSpPr/>
          <p:nvPr/>
        </p:nvGrpSpPr>
        <p:grpSpPr>
          <a:xfrm>
            <a:off x="10031924" y="4181616"/>
            <a:ext cx="4320154" cy="7503204"/>
            <a:chOff x="0" y="0"/>
            <a:chExt cx="4320152" cy="7503203"/>
          </a:xfrm>
        </p:grpSpPr>
        <p:sp>
          <p:nvSpPr>
            <p:cNvPr id="397" name="Shape 397"/>
            <p:cNvSpPr/>
            <p:nvPr/>
          </p:nvSpPr>
          <p:spPr>
            <a:xfrm>
              <a:off x="-1" y="0"/>
              <a:ext cx="4320154" cy="6342524"/>
            </a:xfrm>
            <a:prstGeom prst="rect">
              <a:avLst/>
            </a:prstGeom>
            <a:solidFill>
              <a:srgbClr val="97C793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98" name="Shape 398"/>
            <p:cNvSpPr/>
            <p:nvPr/>
          </p:nvSpPr>
          <p:spPr>
            <a:xfrm>
              <a:off x="1308858" y="6639603"/>
              <a:ext cx="1702436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Index</a:t>
              </a:r>
            </a:p>
          </p:txBody>
        </p:sp>
      </p:grpSp>
      <p:sp>
        <p:nvSpPr>
          <p:cNvPr id="400" name="Shape 400"/>
          <p:cNvSpPr/>
          <p:nvPr/>
        </p:nvSpPr>
        <p:spPr>
          <a:xfrm>
            <a:off x="18594142" y="10742951"/>
            <a:ext cx="46780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Repository local</a:t>
            </a:r>
          </a:p>
        </p:txBody>
      </p:sp>
      <p:grpSp>
        <p:nvGrpSpPr>
          <p:cNvPr id="403" name="Group 403"/>
          <p:cNvGrpSpPr/>
          <p:nvPr/>
        </p:nvGrpSpPr>
        <p:grpSpPr>
          <a:xfrm>
            <a:off x="19106139" y="8033018"/>
            <a:ext cx="3654055" cy="1951539"/>
            <a:chOff x="0" y="0"/>
            <a:chExt cx="3654054" cy="1951538"/>
          </a:xfrm>
        </p:grpSpPr>
        <p:sp>
          <p:nvSpPr>
            <p:cNvPr id="401" name="Shape 401"/>
            <p:cNvSpPr/>
            <p:nvPr/>
          </p:nvSpPr>
          <p:spPr>
            <a:xfrm>
              <a:off x="-1" y="-1"/>
              <a:ext cx="3654056" cy="1951540"/>
            </a:xfrm>
            <a:prstGeom prst="rect">
              <a:avLst/>
            </a:prstGeom>
            <a:solidFill>
              <a:srgbClr val="EFFC9C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402" name="Shape 402"/>
            <p:cNvSpPr/>
            <p:nvPr/>
          </p:nvSpPr>
          <p:spPr>
            <a:xfrm>
              <a:off x="-1" y="-1"/>
              <a:ext cx="3654056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defRPr sz="3200"/>
              </a:lvl1pPr>
            </a:lstStyle>
            <a:p>
              <a:pPr/>
              <a:r>
                <a:t>sha1 - Blabla 1</a:t>
              </a:r>
            </a:p>
          </p:txBody>
        </p:sp>
      </p:grpSp>
      <p:grpSp>
        <p:nvGrpSpPr>
          <p:cNvPr id="406" name="Group 406"/>
          <p:cNvGrpSpPr/>
          <p:nvPr/>
        </p:nvGrpSpPr>
        <p:grpSpPr>
          <a:xfrm>
            <a:off x="19418168" y="8831158"/>
            <a:ext cx="3029996" cy="838202"/>
            <a:chOff x="0" y="0"/>
            <a:chExt cx="3029995" cy="838200"/>
          </a:xfrm>
        </p:grpSpPr>
        <p:sp>
          <p:nvSpPr>
            <p:cNvPr id="404" name="Shape 404"/>
            <p:cNvSpPr/>
            <p:nvPr/>
          </p:nvSpPr>
          <p:spPr>
            <a:xfrm>
              <a:off x="-1" y="0"/>
              <a:ext cx="3029997" cy="8382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008800"/>
                  </a:solidFill>
                </a:defRPr>
              </a:pPr>
            </a:p>
          </p:txBody>
        </p:sp>
        <p:sp>
          <p:nvSpPr>
            <p:cNvPr id="405" name="Shape 405"/>
            <p:cNvSpPr/>
            <p:nvPr/>
          </p:nvSpPr>
          <p:spPr>
            <a:xfrm>
              <a:off x="-1" y="127000"/>
              <a:ext cx="3029997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200">
                  <a:solidFill>
                    <a:srgbClr val="008800"/>
                  </a:solidFill>
                </a:defRPr>
              </a:lvl1pPr>
            </a:lstStyle>
            <a:p>
              <a:pPr/>
              <a:r>
                <a:t>+ Blbabla #1</a:t>
              </a:r>
            </a:p>
          </p:txBody>
        </p:sp>
      </p:grpSp>
      <p:grpSp>
        <p:nvGrpSpPr>
          <p:cNvPr id="409" name="Group 409"/>
          <p:cNvGrpSpPr/>
          <p:nvPr/>
        </p:nvGrpSpPr>
        <p:grpSpPr>
          <a:xfrm>
            <a:off x="19106139" y="5052710"/>
            <a:ext cx="3654055" cy="1951539"/>
            <a:chOff x="0" y="0"/>
            <a:chExt cx="3654054" cy="1951538"/>
          </a:xfrm>
        </p:grpSpPr>
        <p:sp>
          <p:nvSpPr>
            <p:cNvPr id="407" name="Shape 407"/>
            <p:cNvSpPr/>
            <p:nvPr/>
          </p:nvSpPr>
          <p:spPr>
            <a:xfrm>
              <a:off x="-1" y="-1"/>
              <a:ext cx="3654056" cy="1951540"/>
            </a:xfrm>
            <a:prstGeom prst="rect">
              <a:avLst/>
            </a:prstGeom>
            <a:solidFill>
              <a:srgbClr val="EFFC9C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408" name="Shape 408"/>
            <p:cNvSpPr/>
            <p:nvPr/>
          </p:nvSpPr>
          <p:spPr>
            <a:xfrm>
              <a:off x="-1" y="-1"/>
              <a:ext cx="3654056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defRPr sz="3200"/>
              </a:lvl1pPr>
            </a:lstStyle>
            <a:p>
              <a:pPr/>
              <a:r>
                <a:t>sha2 - Blabla 2</a:t>
              </a:r>
            </a:p>
          </p:txBody>
        </p:sp>
      </p:grpSp>
      <p:grpSp>
        <p:nvGrpSpPr>
          <p:cNvPr id="412" name="Group 412"/>
          <p:cNvGrpSpPr/>
          <p:nvPr/>
        </p:nvGrpSpPr>
        <p:grpSpPr>
          <a:xfrm>
            <a:off x="19418168" y="5831501"/>
            <a:ext cx="3029996" cy="838202"/>
            <a:chOff x="0" y="0"/>
            <a:chExt cx="3029995" cy="838200"/>
          </a:xfrm>
        </p:grpSpPr>
        <p:sp>
          <p:nvSpPr>
            <p:cNvPr id="410" name="Shape 410"/>
            <p:cNvSpPr/>
            <p:nvPr/>
          </p:nvSpPr>
          <p:spPr>
            <a:xfrm>
              <a:off x="-1" y="0"/>
              <a:ext cx="3029997" cy="8382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008800"/>
                  </a:solidFill>
                </a:defRPr>
              </a:pPr>
            </a:p>
          </p:txBody>
        </p:sp>
        <p:sp>
          <p:nvSpPr>
            <p:cNvPr id="411" name="Shape 411"/>
            <p:cNvSpPr/>
            <p:nvPr/>
          </p:nvSpPr>
          <p:spPr>
            <a:xfrm>
              <a:off x="-1" y="127000"/>
              <a:ext cx="3029997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200">
                  <a:solidFill>
                    <a:srgbClr val="008800"/>
                  </a:solidFill>
                </a:defRPr>
              </a:lvl1pPr>
            </a:lstStyle>
            <a:p>
              <a:pPr/>
              <a:r>
                <a:t>+ Blbabla #2</a:t>
              </a:r>
            </a:p>
          </p:txBody>
        </p:sp>
      </p:grpSp>
      <p:grpSp>
        <p:nvGrpSpPr>
          <p:cNvPr id="415" name="Group 415"/>
          <p:cNvGrpSpPr/>
          <p:nvPr/>
        </p:nvGrpSpPr>
        <p:grpSpPr>
          <a:xfrm>
            <a:off x="15926617" y="5818800"/>
            <a:ext cx="3176844" cy="863601"/>
            <a:chOff x="0" y="0"/>
            <a:chExt cx="3176843" cy="863600"/>
          </a:xfrm>
        </p:grpSpPr>
        <p:sp>
          <p:nvSpPr>
            <p:cNvPr id="413" name="Shape 413"/>
            <p:cNvSpPr/>
            <p:nvPr/>
          </p:nvSpPr>
          <p:spPr>
            <a:xfrm>
              <a:off x="-1" y="-1"/>
              <a:ext cx="184277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9300"/>
                  </a:solidFill>
                </a:defRPr>
              </a:lvl1pPr>
            </a:lstStyle>
            <a:p>
              <a:pPr/>
              <a:r>
                <a:t>HEAD</a:t>
              </a:r>
            </a:p>
          </p:txBody>
        </p:sp>
        <p:sp>
          <p:nvSpPr>
            <p:cNvPr id="414" name="Shape 414"/>
            <p:cNvSpPr/>
            <p:nvPr/>
          </p:nvSpPr>
          <p:spPr>
            <a:xfrm>
              <a:off x="2146503" y="431387"/>
              <a:ext cx="1030340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420" name="Group 420"/>
          <p:cNvGrpSpPr/>
          <p:nvPr/>
        </p:nvGrpSpPr>
        <p:grpSpPr>
          <a:xfrm>
            <a:off x="1764069" y="5656812"/>
            <a:ext cx="3078073" cy="3392130"/>
            <a:chOff x="0" y="0"/>
            <a:chExt cx="3078072" cy="3392129"/>
          </a:xfrm>
        </p:grpSpPr>
        <p:grpSp>
          <p:nvGrpSpPr>
            <p:cNvPr id="418" name="Group 418"/>
            <p:cNvGrpSpPr/>
            <p:nvPr/>
          </p:nvGrpSpPr>
          <p:grpSpPr>
            <a:xfrm>
              <a:off x="-1" y="-1"/>
              <a:ext cx="3078073" cy="2813860"/>
              <a:chOff x="0" y="0"/>
              <a:chExt cx="3078072" cy="2813859"/>
            </a:xfrm>
          </p:grpSpPr>
          <p:sp>
            <p:nvSpPr>
              <p:cNvPr id="416" name="Shape 416"/>
              <p:cNvSpPr/>
              <p:nvPr/>
            </p:nvSpPr>
            <p:spPr>
              <a:xfrm>
                <a:off x="-1" y="-1"/>
                <a:ext cx="3078073" cy="281386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17" name="Shape 417"/>
              <p:cNvSpPr/>
              <p:nvPr/>
            </p:nvSpPr>
            <p:spPr>
              <a:xfrm>
                <a:off x="352747" y="351625"/>
                <a:ext cx="1723647" cy="1016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sz="3000"/>
                </a:pPr>
                <a:r>
                  <a:t>Blabla #1</a:t>
                </a:r>
              </a:p>
              <a:p>
                <a:pPr>
                  <a:defRPr sz="3000"/>
                </a:pPr>
                <a:r>
                  <a:t>Blabla #2</a:t>
                </a:r>
              </a:p>
            </p:txBody>
          </p:sp>
        </p:grpSp>
        <p:sp>
          <p:nvSpPr>
            <p:cNvPr id="419" name="Shape 419"/>
            <p:cNvSpPr/>
            <p:nvPr/>
          </p:nvSpPr>
          <p:spPr>
            <a:xfrm>
              <a:off x="825421" y="2833329"/>
              <a:ext cx="1427228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/>
              </a:lvl1pPr>
            </a:lstStyle>
            <a:p>
              <a:pPr/>
              <a:r>
                <a:t>hello.txt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723018 0.000000" origin="layout" pathEditMode="relative">
                                      <p:cBhvr>
                                        <p:cTn id="6" dur="10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with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218698" origin="layout" pathEditMode="relative">
                                      <p:cBhvr>
                                        <p:cTn id="9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Class="exit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9" grpId="3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 brutal : git reset --hard</a:t>
            </a:r>
          </a:p>
        </p:txBody>
      </p:sp>
      <p:sp>
        <p:nvSpPr>
          <p:cNvPr id="423" name="Shape 423"/>
          <p:cNvSpPr/>
          <p:nvPr/>
        </p:nvSpPr>
        <p:spPr>
          <a:xfrm>
            <a:off x="18773089" y="4181616"/>
            <a:ext cx="4320154" cy="6342524"/>
          </a:xfrm>
          <a:prstGeom prst="rect">
            <a:avLst/>
          </a:prstGeom>
          <a:solidFill>
            <a:srgbClr val="52B6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grpSp>
        <p:nvGrpSpPr>
          <p:cNvPr id="426" name="Group 426"/>
          <p:cNvGrpSpPr/>
          <p:nvPr/>
        </p:nvGrpSpPr>
        <p:grpSpPr>
          <a:xfrm>
            <a:off x="776121" y="4181616"/>
            <a:ext cx="5053966" cy="7503204"/>
            <a:chOff x="0" y="0"/>
            <a:chExt cx="5053965" cy="7503203"/>
          </a:xfrm>
        </p:grpSpPr>
        <p:sp>
          <p:nvSpPr>
            <p:cNvPr id="424" name="Shape 424"/>
            <p:cNvSpPr/>
            <p:nvPr/>
          </p:nvSpPr>
          <p:spPr>
            <a:xfrm>
              <a:off x="366905" y="0"/>
              <a:ext cx="4320154" cy="6342524"/>
            </a:xfrm>
            <a:prstGeom prst="rect">
              <a:avLst/>
            </a:prstGeom>
            <a:solidFill>
              <a:srgbClr val="FFAA85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425" name="Shape 425"/>
            <p:cNvSpPr/>
            <p:nvPr/>
          </p:nvSpPr>
          <p:spPr>
            <a:xfrm>
              <a:off x="-1" y="6639603"/>
              <a:ext cx="5053966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Dossier de travail</a:t>
              </a:r>
            </a:p>
          </p:txBody>
        </p:sp>
      </p:grpSp>
      <p:grpSp>
        <p:nvGrpSpPr>
          <p:cNvPr id="429" name="Group 429"/>
          <p:cNvGrpSpPr/>
          <p:nvPr/>
        </p:nvGrpSpPr>
        <p:grpSpPr>
          <a:xfrm>
            <a:off x="10031924" y="4181616"/>
            <a:ext cx="4320154" cy="7503204"/>
            <a:chOff x="0" y="0"/>
            <a:chExt cx="4320152" cy="7503203"/>
          </a:xfrm>
        </p:grpSpPr>
        <p:sp>
          <p:nvSpPr>
            <p:cNvPr id="427" name="Shape 427"/>
            <p:cNvSpPr/>
            <p:nvPr/>
          </p:nvSpPr>
          <p:spPr>
            <a:xfrm>
              <a:off x="-1" y="0"/>
              <a:ext cx="4320154" cy="6342524"/>
            </a:xfrm>
            <a:prstGeom prst="rect">
              <a:avLst/>
            </a:prstGeom>
            <a:solidFill>
              <a:srgbClr val="97C793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428" name="Shape 428"/>
            <p:cNvSpPr/>
            <p:nvPr/>
          </p:nvSpPr>
          <p:spPr>
            <a:xfrm>
              <a:off x="1308858" y="6639603"/>
              <a:ext cx="1702436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Index</a:t>
              </a:r>
            </a:p>
          </p:txBody>
        </p:sp>
      </p:grpSp>
      <p:sp>
        <p:nvSpPr>
          <p:cNvPr id="430" name="Shape 430"/>
          <p:cNvSpPr/>
          <p:nvPr/>
        </p:nvSpPr>
        <p:spPr>
          <a:xfrm>
            <a:off x="18594142" y="10742951"/>
            <a:ext cx="46780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Repository local</a:t>
            </a:r>
          </a:p>
        </p:txBody>
      </p:sp>
      <p:grpSp>
        <p:nvGrpSpPr>
          <p:cNvPr id="433" name="Group 433"/>
          <p:cNvGrpSpPr/>
          <p:nvPr/>
        </p:nvGrpSpPr>
        <p:grpSpPr>
          <a:xfrm>
            <a:off x="19106139" y="8033018"/>
            <a:ext cx="3654055" cy="1951539"/>
            <a:chOff x="0" y="0"/>
            <a:chExt cx="3654054" cy="1951538"/>
          </a:xfrm>
        </p:grpSpPr>
        <p:sp>
          <p:nvSpPr>
            <p:cNvPr id="431" name="Shape 431"/>
            <p:cNvSpPr/>
            <p:nvPr/>
          </p:nvSpPr>
          <p:spPr>
            <a:xfrm>
              <a:off x="-1" y="-1"/>
              <a:ext cx="3654056" cy="1951540"/>
            </a:xfrm>
            <a:prstGeom prst="rect">
              <a:avLst/>
            </a:prstGeom>
            <a:solidFill>
              <a:srgbClr val="EFFC9C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432" name="Shape 432"/>
            <p:cNvSpPr/>
            <p:nvPr/>
          </p:nvSpPr>
          <p:spPr>
            <a:xfrm>
              <a:off x="-1" y="-1"/>
              <a:ext cx="3654056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defRPr sz="3200"/>
              </a:lvl1pPr>
            </a:lstStyle>
            <a:p>
              <a:pPr/>
              <a:r>
                <a:t>sha1 - Blabla 1</a:t>
              </a:r>
            </a:p>
          </p:txBody>
        </p:sp>
      </p:grpSp>
      <p:grpSp>
        <p:nvGrpSpPr>
          <p:cNvPr id="436" name="Group 436"/>
          <p:cNvGrpSpPr/>
          <p:nvPr/>
        </p:nvGrpSpPr>
        <p:grpSpPr>
          <a:xfrm>
            <a:off x="19418168" y="8831158"/>
            <a:ext cx="3029996" cy="838202"/>
            <a:chOff x="0" y="0"/>
            <a:chExt cx="3029995" cy="838200"/>
          </a:xfrm>
        </p:grpSpPr>
        <p:sp>
          <p:nvSpPr>
            <p:cNvPr id="434" name="Shape 434"/>
            <p:cNvSpPr/>
            <p:nvPr/>
          </p:nvSpPr>
          <p:spPr>
            <a:xfrm>
              <a:off x="-1" y="0"/>
              <a:ext cx="3029997" cy="8382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008800"/>
                  </a:solidFill>
                </a:defRPr>
              </a:pPr>
            </a:p>
          </p:txBody>
        </p:sp>
        <p:sp>
          <p:nvSpPr>
            <p:cNvPr id="435" name="Shape 435"/>
            <p:cNvSpPr/>
            <p:nvPr/>
          </p:nvSpPr>
          <p:spPr>
            <a:xfrm>
              <a:off x="-1" y="127000"/>
              <a:ext cx="3029997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200">
                  <a:solidFill>
                    <a:srgbClr val="008800"/>
                  </a:solidFill>
                </a:defRPr>
              </a:lvl1pPr>
            </a:lstStyle>
            <a:p>
              <a:pPr/>
              <a:r>
                <a:t>+ Blbabla #1</a:t>
              </a:r>
            </a:p>
          </p:txBody>
        </p:sp>
      </p:grpSp>
      <p:grpSp>
        <p:nvGrpSpPr>
          <p:cNvPr id="443" name="Group 443"/>
          <p:cNvGrpSpPr/>
          <p:nvPr/>
        </p:nvGrpSpPr>
        <p:grpSpPr>
          <a:xfrm>
            <a:off x="19106139" y="5052710"/>
            <a:ext cx="3654056" cy="1951540"/>
            <a:chOff x="0" y="0"/>
            <a:chExt cx="3654054" cy="1951539"/>
          </a:xfrm>
        </p:grpSpPr>
        <p:grpSp>
          <p:nvGrpSpPr>
            <p:cNvPr id="439" name="Group 439"/>
            <p:cNvGrpSpPr/>
            <p:nvPr/>
          </p:nvGrpSpPr>
          <p:grpSpPr>
            <a:xfrm>
              <a:off x="-1" y="0"/>
              <a:ext cx="3654056" cy="1951540"/>
              <a:chOff x="0" y="0"/>
              <a:chExt cx="3654054" cy="1951539"/>
            </a:xfrm>
          </p:grpSpPr>
          <p:sp>
            <p:nvSpPr>
              <p:cNvPr id="437" name="Shape 437"/>
              <p:cNvSpPr/>
              <p:nvPr/>
            </p:nvSpPr>
            <p:spPr>
              <a:xfrm>
                <a:off x="0" y="-1"/>
                <a:ext cx="3654055" cy="1951541"/>
              </a:xfrm>
              <a:prstGeom prst="rect">
                <a:avLst/>
              </a:prstGeom>
              <a:solidFill>
                <a:srgbClr val="EFFC9C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>
                  <a:defRPr sz="3200"/>
                </a:pPr>
              </a:p>
            </p:txBody>
          </p:sp>
          <p:sp>
            <p:nvSpPr>
              <p:cNvPr id="438" name="Shape 438"/>
              <p:cNvSpPr/>
              <p:nvPr/>
            </p:nvSpPr>
            <p:spPr>
              <a:xfrm>
                <a:off x="0" y="-1"/>
                <a:ext cx="3654055" cy="584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defRPr sz="3200"/>
                </a:lvl1pPr>
              </a:lstStyle>
              <a:p>
                <a:pPr/>
                <a:r>
                  <a:t>sha2 - Blabla 2</a:t>
                </a:r>
              </a:p>
            </p:txBody>
          </p:sp>
        </p:grpSp>
        <p:grpSp>
          <p:nvGrpSpPr>
            <p:cNvPr id="442" name="Group 442"/>
            <p:cNvGrpSpPr/>
            <p:nvPr/>
          </p:nvGrpSpPr>
          <p:grpSpPr>
            <a:xfrm>
              <a:off x="312029" y="778790"/>
              <a:ext cx="3029996" cy="838202"/>
              <a:chOff x="0" y="0"/>
              <a:chExt cx="3029995" cy="838200"/>
            </a:xfrm>
          </p:grpSpPr>
          <p:sp>
            <p:nvSpPr>
              <p:cNvPr id="440" name="Shape 440"/>
              <p:cNvSpPr/>
              <p:nvPr/>
            </p:nvSpPr>
            <p:spPr>
              <a:xfrm>
                <a:off x="-1" y="0"/>
                <a:ext cx="3029997" cy="8382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008800"/>
                    </a:solidFill>
                  </a:defRPr>
                </a:pPr>
              </a:p>
            </p:txBody>
          </p:sp>
          <p:sp>
            <p:nvSpPr>
              <p:cNvPr id="441" name="Shape 441"/>
              <p:cNvSpPr/>
              <p:nvPr/>
            </p:nvSpPr>
            <p:spPr>
              <a:xfrm>
                <a:off x="-1" y="127000"/>
                <a:ext cx="3029997" cy="584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200">
                    <a:solidFill>
                      <a:srgbClr val="008800"/>
                    </a:solidFill>
                  </a:defRPr>
                </a:lvl1pPr>
              </a:lstStyle>
              <a:p>
                <a:pPr/>
                <a:r>
                  <a:t>+ Blbabla #2</a:t>
                </a:r>
              </a:p>
            </p:txBody>
          </p:sp>
        </p:grpSp>
      </p:grpSp>
      <p:grpSp>
        <p:nvGrpSpPr>
          <p:cNvPr id="446" name="Group 446"/>
          <p:cNvGrpSpPr/>
          <p:nvPr/>
        </p:nvGrpSpPr>
        <p:grpSpPr>
          <a:xfrm>
            <a:off x="15926617" y="5818800"/>
            <a:ext cx="3176844" cy="863601"/>
            <a:chOff x="0" y="0"/>
            <a:chExt cx="3176843" cy="863600"/>
          </a:xfrm>
        </p:grpSpPr>
        <p:sp>
          <p:nvSpPr>
            <p:cNvPr id="444" name="Shape 444"/>
            <p:cNvSpPr/>
            <p:nvPr/>
          </p:nvSpPr>
          <p:spPr>
            <a:xfrm>
              <a:off x="-1" y="-1"/>
              <a:ext cx="184277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9300"/>
                  </a:solidFill>
                </a:defRPr>
              </a:lvl1pPr>
            </a:lstStyle>
            <a:p>
              <a:pPr/>
              <a:r>
                <a:t>HEAD</a:t>
              </a:r>
            </a:p>
          </p:txBody>
        </p:sp>
        <p:sp>
          <p:nvSpPr>
            <p:cNvPr id="445" name="Shape 445"/>
            <p:cNvSpPr/>
            <p:nvPr/>
          </p:nvSpPr>
          <p:spPr>
            <a:xfrm>
              <a:off x="2146503" y="431387"/>
              <a:ext cx="1030340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451" name="Group 451"/>
          <p:cNvGrpSpPr/>
          <p:nvPr/>
        </p:nvGrpSpPr>
        <p:grpSpPr>
          <a:xfrm>
            <a:off x="1764069" y="5656812"/>
            <a:ext cx="3078073" cy="3392130"/>
            <a:chOff x="0" y="0"/>
            <a:chExt cx="3078072" cy="3392129"/>
          </a:xfrm>
        </p:grpSpPr>
        <p:grpSp>
          <p:nvGrpSpPr>
            <p:cNvPr id="449" name="Group 449"/>
            <p:cNvGrpSpPr/>
            <p:nvPr/>
          </p:nvGrpSpPr>
          <p:grpSpPr>
            <a:xfrm>
              <a:off x="-1" y="-1"/>
              <a:ext cx="3078073" cy="2813860"/>
              <a:chOff x="0" y="0"/>
              <a:chExt cx="3078072" cy="2813859"/>
            </a:xfrm>
          </p:grpSpPr>
          <p:sp>
            <p:nvSpPr>
              <p:cNvPr id="447" name="Shape 447"/>
              <p:cNvSpPr/>
              <p:nvPr/>
            </p:nvSpPr>
            <p:spPr>
              <a:xfrm>
                <a:off x="-1" y="-1"/>
                <a:ext cx="3078073" cy="281386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48" name="Shape 448"/>
              <p:cNvSpPr/>
              <p:nvPr/>
            </p:nvSpPr>
            <p:spPr>
              <a:xfrm>
                <a:off x="352747" y="293956"/>
                <a:ext cx="1723647" cy="558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000"/>
                </a:lvl1pPr>
              </a:lstStyle>
              <a:p>
                <a:pPr/>
                <a:r>
                  <a:t>Blabla #1</a:t>
                </a:r>
              </a:p>
            </p:txBody>
          </p:sp>
        </p:grpSp>
        <p:sp>
          <p:nvSpPr>
            <p:cNvPr id="450" name="Shape 450"/>
            <p:cNvSpPr/>
            <p:nvPr/>
          </p:nvSpPr>
          <p:spPr>
            <a:xfrm>
              <a:off x="825421" y="2833329"/>
              <a:ext cx="1427228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/>
              </a:lvl1pPr>
            </a:lstStyle>
            <a:p>
              <a:pPr/>
              <a:r>
                <a:t>hello.txt</a:t>
              </a:r>
            </a:p>
          </p:txBody>
        </p:sp>
      </p:grpSp>
      <p:sp>
        <p:nvSpPr>
          <p:cNvPr id="452" name="Shape 452"/>
          <p:cNvSpPr/>
          <p:nvPr/>
        </p:nvSpPr>
        <p:spPr>
          <a:xfrm>
            <a:off x="2125831" y="6578599"/>
            <a:ext cx="172364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Blabla #2</a:t>
            </a:r>
          </a:p>
        </p:txBody>
      </p:sp>
      <p:sp>
        <p:nvSpPr>
          <p:cNvPr id="453" name="Shape 453"/>
          <p:cNvSpPr/>
          <p:nvPr/>
        </p:nvSpPr>
        <p:spPr>
          <a:xfrm>
            <a:off x="2530474" y="11882693"/>
            <a:ext cx="19323051" cy="1041401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FF2600"/>
                </a:solidFill>
              </a:defRPr>
            </a:lvl1pPr>
          </a:lstStyle>
          <a:p>
            <a:pPr/>
            <a:r>
              <a:t>ATTENTION !!! Remplace le contenu de votre dossier !!!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218698" origin="layout" pathEditMode="relative">
                                      <p:cBhvr>
                                        <p:cTn id="6" dur="10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Class="exit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9" dur="1000" fill="hold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Class="exit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3" dur="1500" fill="hold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43" grpId="2"/>
      <p:bldP build="whole" bldLvl="1" animBg="1" rev="0" advAuto="0" spid="452" grpId="3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Reset - Pourquoi faire ?</a:t>
            </a:r>
          </a:p>
        </p:txBody>
      </p:sp>
      <p:sp>
        <p:nvSpPr>
          <p:cNvPr id="456" name="Shape 45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Soft : Retirer des modifications d’un commit</a:t>
            </a:r>
          </a:p>
          <a:p>
            <a:pPr/>
          </a:p>
          <a:p>
            <a:pPr/>
            <a:r>
              <a:t>Mixed : Retirer un fichier de l’index</a:t>
            </a:r>
          </a:p>
          <a:p>
            <a:pPr/>
          </a:p>
          <a:p>
            <a:pPr/>
            <a:r>
              <a:t>Hard : AVEC PRECAUTIONS ! Supprimer un commit de la branche.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Sommaire</a:t>
            </a:r>
          </a:p>
        </p:txBody>
      </p:sp>
      <p:sp>
        <p:nvSpPr>
          <p:cNvPr id="123" name="Shape 12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Decentralized vs Centralized</a:t>
            </a:r>
          </a:p>
          <a:p>
            <a:pPr/>
            <a:r>
              <a:t>Premières manipulations</a:t>
            </a:r>
          </a:p>
          <a:p>
            <a:pPr/>
            <a:r>
              <a:t>Réécrire l’histoire</a:t>
            </a:r>
          </a:p>
          <a:p>
            <a:pPr/>
            <a:r>
              <a:t>Commandes utiles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0411" y="568356"/>
            <a:ext cx="22363179" cy="12579288"/>
          </a:xfrm>
          <a:prstGeom prst="rect">
            <a:avLst/>
          </a:prstGeom>
          <a:ln w="12700">
            <a:miter lim="400000"/>
          </a:ln>
        </p:spPr>
      </p:pic>
      <p:sp>
        <p:nvSpPr>
          <p:cNvPr id="459" name="Shape 459"/>
          <p:cNvSpPr/>
          <p:nvPr>
            <p:ph type="ctrTitle"/>
          </p:nvPr>
        </p:nvSpPr>
        <p:spPr>
          <a:xfrm>
            <a:off x="1778000" y="5251027"/>
            <a:ext cx="20828000" cy="1695874"/>
          </a:xfrm>
          <a:prstGeom prst="rect">
            <a:avLst/>
          </a:prstGeom>
        </p:spPr>
        <p:txBody>
          <a:bodyPr/>
          <a:lstStyle>
            <a:lvl1pPr defTabSz="775969">
              <a:defRPr sz="10500">
                <a:solidFill>
                  <a:srgbClr val="FFFFFF"/>
                </a:solidFill>
              </a:defRPr>
            </a:lvl1pPr>
          </a:lstStyle>
          <a:p>
            <a:pPr/>
            <a:r>
              <a:t>Réécrire l’histoire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ATTENTION !!!</a:t>
            </a:r>
          </a:p>
        </p:txBody>
      </p:sp>
      <p:sp>
        <p:nvSpPr>
          <p:cNvPr id="462" name="Shape 46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sz="6000">
                <a:solidFill>
                  <a:srgbClr val="FFFFFF"/>
                </a:solidFill>
              </a:defRPr>
            </a:pPr>
            <a:r>
              <a:t>UNIQUEMENT SUR DES COMMITS LOCAUX</a:t>
            </a:r>
          </a:p>
          <a:p>
            <a:pPr marL="0" indent="0" algn="ctr">
              <a:buSzTx/>
              <a:buNone/>
              <a:defRPr sz="6000">
                <a:solidFill>
                  <a:srgbClr val="FFFFFF"/>
                </a:solidFill>
              </a:defRPr>
            </a:pPr>
          </a:p>
          <a:p>
            <a:pPr marL="0" indent="0" algn="ctr">
              <a:buSzTx/>
              <a:buNone/>
              <a:defRPr sz="6000">
                <a:solidFill>
                  <a:srgbClr val="FFFFFF"/>
                </a:solidFill>
              </a:defRPr>
            </a:pPr>
            <a:r>
              <a:t>PAS SUR DES COMMITS « POUSSES »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 commit --amend</a:t>
            </a:r>
          </a:p>
        </p:txBody>
      </p:sp>
      <p:sp>
        <p:nvSpPr>
          <p:cNvPr id="465" name="Shape 465"/>
          <p:cNvSpPr/>
          <p:nvPr/>
        </p:nvSpPr>
        <p:spPr>
          <a:xfrm>
            <a:off x="18773089" y="4181616"/>
            <a:ext cx="4320154" cy="6342524"/>
          </a:xfrm>
          <a:prstGeom prst="rect">
            <a:avLst/>
          </a:prstGeom>
          <a:solidFill>
            <a:srgbClr val="52B6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grpSp>
        <p:nvGrpSpPr>
          <p:cNvPr id="468" name="Group 468"/>
          <p:cNvGrpSpPr/>
          <p:nvPr/>
        </p:nvGrpSpPr>
        <p:grpSpPr>
          <a:xfrm>
            <a:off x="776121" y="4181616"/>
            <a:ext cx="5053966" cy="7503204"/>
            <a:chOff x="0" y="0"/>
            <a:chExt cx="5053965" cy="7503203"/>
          </a:xfrm>
        </p:grpSpPr>
        <p:sp>
          <p:nvSpPr>
            <p:cNvPr id="466" name="Shape 466"/>
            <p:cNvSpPr/>
            <p:nvPr/>
          </p:nvSpPr>
          <p:spPr>
            <a:xfrm>
              <a:off x="366905" y="0"/>
              <a:ext cx="4320154" cy="6342524"/>
            </a:xfrm>
            <a:prstGeom prst="rect">
              <a:avLst/>
            </a:prstGeom>
            <a:solidFill>
              <a:srgbClr val="FFAA85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467" name="Shape 467"/>
            <p:cNvSpPr/>
            <p:nvPr/>
          </p:nvSpPr>
          <p:spPr>
            <a:xfrm>
              <a:off x="-1" y="6639603"/>
              <a:ext cx="5053966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Dossier de travail</a:t>
              </a:r>
            </a:p>
          </p:txBody>
        </p:sp>
      </p:grpSp>
      <p:grpSp>
        <p:nvGrpSpPr>
          <p:cNvPr id="471" name="Group 471"/>
          <p:cNvGrpSpPr/>
          <p:nvPr/>
        </p:nvGrpSpPr>
        <p:grpSpPr>
          <a:xfrm>
            <a:off x="10031924" y="4181616"/>
            <a:ext cx="4320154" cy="7503204"/>
            <a:chOff x="0" y="0"/>
            <a:chExt cx="4320152" cy="7503203"/>
          </a:xfrm>
        </p:grpSpPr>
        <p:sp>
          <p:nvSpPr>
            <p:cNvPr id="469" name="Shape 469"/>
            <p:cNvSpPr/>
            <p:nvPr/>
          </p:nvSpPr>
          <p:spPr>
            <a:xfrm>
              <a:off x="-1" y="0"/>
              <a:ext cx="4320154" cy="6342524"/>
            </a:xfrm>
            <a:prstGeom prst="rect">
              <a:avLst/>
            </a:prstGeom>
            <a:solidFill>
              <a:srgbClr val="97C793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470" name="Shape 470"/>
            <p:cNvSpPr/>
            <p:nvPr/>
          </p:nvSpPr>
          <p:spPr>
            <a:xfrm>
              <a:off x="1308858" y="6639603"/>
              <a:ext cx="1702436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Index</a:t>
              </a:r>
            </a:p>
          </p:txBody>
        </p:sp>
      </p:grpSp>
      <p:sp>
        <p:nvSpPr>
          <p:cNvPr id="472" name="Shape 472"/>
          <p:cNvSpPr/>
          <p:nvPr/>
        </p:nvSpPr>
        <p:spPr>
          <a:xfrm>
            <a:off x="18594142" y="10742951"/>
            <a:ext cx="46780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Repository local</a:t>
            </a:r>
          </a:p>
        </p:txBody>
      </p:sp>
      <p:grpSp>
        <p:nvGrpSpPr>
          <p:cNvPr id="475" name="Group 475"/>
          <p:cNvGrpSpPr/>
          <p:nvPr/>
        </p:nvGrpSpPr>
        <p:grpSpPr>
          <a:xfrm>
            <a:off x="19106139" y="8033018"/>
            <a:ext cx="3654055" cy="1951539"/>
            <a:chOff x="0" y="0"/>
            <a:chExt cx="3654054" cy="1951538"/>
          </a:xfrm>
        </p:grpSpPr>
        <p:sp>
          <p:nvSpPr>
            <p:cNvPr id="473" name="Shape 473"/>
            <p:cNvSpPr/>
            <p:nvPr/>
          </p:nvSpPr>
          <p:spPr>
            <a:xfrm>
              <a:off x="-1" y="-1"/>
              <a:ext cx="3654056" cy="1951540"/>
            </a:xfrm>
            <a:prstGeom prst="rect">
              <a:avLst/>
            </a:prstGeom>
            <a:solidFill>
              <a:srgbClr val="EFFC9C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474" name="Shape 474"/>
            <p:cNvSpPr/>
            <p:nvPr/>
          </p:nvSpPr>
          <p:spPr>
            <a:xfrm>
              <a:off x="-1" y="-1"/>
              <a:ext cx="3654056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defRPr sz="3200"/>
              </a:lvl1pPr>
            </a:lstStyle>
            <a:p>
              <a:pPr/>
              <a:r>
                <a:t>sha1 - Blabla 1</a:t>
              </a:r>
            </a:p>
          </p:txBody>
        </p:sp>
      </p:grpSp>
      <p:grpSp>
        <p:nvGrpSpPr>
          <p:cNvPr id="478" name="Group 478"/>
          <p:cNvGrpSpPr/>
          <p:nvPr/>
        </p:nvGrpSpPr>
        <p:grpSpPr>
          <a:xfrm>
            <a:off x="19418168" y="8831158"/>
            <a:ext cx="3029996" cy="838202"/>
            <a:chOff x="0" y="0"/>
            <a:chExt cx="3029995" cy="838200"/>
          </a:xfrm>
        </p:grpSpPr>
        <p:sp>
          <p:nvSpPr>
            <p:cNvPr id="476" name="Shape 476"/>
            <p:cNvSpPr/>
            <p:nvPr/>
          </p:nvSpPr>
          <p:spPr>
            <a:xfrm>
              <a:off x="-1" y="0"/>
              <a:ext cx="3029997" cy="8382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008800"/>
                  </a:solidFill>
                </a:defRPr>
              </a:pPr>
            </a:p>
          </p:txBody>
        </p:sp>
        <p:sp>
          <p:nvSpPr>
            <p:cNvPr id="477" name="Shape 477"/>
            <p:cNvSpPr/>
            <p:nvPr/>
          </p:nvSpPr>
          <p:spPr>
            <a:xfrm>
              <a:off x="-1" y="127000"/>
              <a:ext cx="3029997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200">
                  <a:solidFill>
                    <a:srgbClr val="008800"/>
                  </a:solidFill>
                </a:defRPr>
              </a:lvl1pPr>
            </a:lstStyle>
            <a:p>
              <a:pPr/>
              <a:r>
                <a:t>+ Blbabla #1</a:t>
              </a:r>
            </a:p>
          </p:txBody>
        </p:sp>
      </p:grpSp>
      <p:grpSp>
        <p:nvGrpSpPr>
          <p:cNvPr id="485" name="Group 485"/>
          <p:cNvGrpSpPr/>
          <p:nvPr/>
        </p:nvGrpSpPr>
        <p:grpSpPr>
          <a:xfrm>
            <a:off x="19106139" y="5052710"/>
            <a:ext cx="3654056" cy="1951540"/>
            <a:chOff x="0" y="0"/>
            <a:chExt cx="3654054" cy="1951539"/>
          </a:xfrm>
        </p:grpSpPr>
        <p:grpSp>
          <p:nvGrpSpPr>
            <p:cNvPr id="481" name="Group 481"/>
            <p:cNvGrpSpPr/>
            <p:nvPr/>
          </p:nvGrpSpPr>
          <p:grpSpPr>
            <a:xfrm>
              <a:off x="-1" y="0"/>
              <a:ext cx="3654056" cy="1951540"/>
              <a:chOff x="0" y="0"/>
              <a:chExt cx="3654054" cy="1951539"/>
            </a:xfrm>
          </p:grpSpPr>
          <p:sp>
            <p:nvSpPr>
              <p:cNvPr id="479" name="Shape 479"/>
              <p:cNvSpPr/>
              <p:nvPr/>
            </p:nvSpPr>
            <p:spPr>
              <a:xfrm>
                <a:off x="0" y="-1"/>
                <a:ext cx="3654055" cy="1951541"/>
              </a:xfrm>
              <a:prstGeom prst="rect">
                <a:avLst/>
              </a:prstGeom>
              <a:solidFill>
                <a:srgbClr val="EFFC9C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>
                  <a:defRPr sz="3200"/>
                </a:pPr>
              </a:p>
            </p:txBody>
          </p:sp>
          <p:sp>
            <p:nvSpPr>
              <p:cNvPr id="480" name="Shape 480"/>
              <p:cNvSpPr/>
              <p:nvPr/>
            </p:nvSpPr>
            <p:spPr>
              <a:xfrm>
                <a:off x="0" y="-1"/>
                <a:ext cx="3654055" cy="584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defRPr sz="3200"/>
                </a:lvl1pPr>
              </a:lstStyle>
              <a:p>
                <a:pPr/>
                <a:r>
                  <a:t>sha2 - Blabla 2</a:t>
                </a:r>
              </a:p>
            </p:txBody>
          </p:sp>
        </p:grpSp>
        <p:grpSp>
          <p:nvGrpSpPr>
            <p:cNvPr id="484" name="Group 484"/>
            <p:cNvGrpSpPr/>
            <p:nvPr/>
          </p:nvGrpSpPr>
          <p:grpSpPr>
            <a:xfrm>
              <a:off x="312029" y="778790"/>
              <a:ext cx="3029996" cy="838202"/>
              <a:chOff x="0" y="0"/>
              <a:chExt cx="3029995" cy="838200"/>
            </a:xfrm>
          </p:grpSpPr>
          <p:sp>
            <p:nvSpPr>
              <p:cNvPr id="482" name="Shape 482"/>
              <p:cNvSpPr/>
              <p:nvPr/>
            </p:nvSpPr>
            <p:spPr>
              <a:xfrm>
                <a:off x="-1" y="0"/>
                <a:ext cx="3029997" cy="8382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008800"/>
                    </a:solidFill>
                  </a:defRPr>
                </a:pPr>
              </a:p>
            </p:txBody>
          </p:sp>
          <p:sp>
            <p:nvSpPr>
              <p:cNvPr id="483" name="Shape 483"/>
              <p:cNvSpPr/>
              <p:nvPr/>
            </p:nvSpPr>
            <p:spPr>
              <a:xfrm>
                <a:off x="-1" y="127000"/>
                <a:ext cx="3029997" cy="584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200">
                    <a:solidFill>
                      <a:srgbClr val="008800"/>
                    </a:solidFill>
                  </a:defRPr>
                </a:lvl1pPr>
              </a:lstStyle>
              <a:p>
                <a:pPr/>
                <a:r>
                  <a:t>+ Blbabla #2</a:t>
                </a:r>
              </a:p>
            </p:txBody>
          </p:sp>
        </p:grpSp>
      </p:grpSp>
      <p:grpSp>
        <p:nvGrpSpPr>
          <p:cNvPr id="490" name="Group 490"/>
          <p:cNvGrpSpPr/>
          <p:nvPr/>
        </p:nvGrpSpPr>
        <p:grpSpPr>
          <a:xfrm>
            <a:off x="1764069" y="5656812"/>
            <a:ext cx="3078073" cy="3392130"/>
            <a:chOff x="0" y="0"/>
            <a:chExt cx="3078072" cy="3392129"/>
          </a:xfrm>
        </p:grpSpPr>
        <p:grpSp>
          <p:nvGrpSpPr>
            <p:cNvPr id="488" name="Group 488"/>
            <p:cNvGrpSpPr/>
            <p:nvPr/>
          </p:nvGrpSpPr>
          <p:grpSpPr>
            <a:xfrm>
              <a:off x="-1" y="-1"/>
              <a:ext cx="3078073" cy="2813860"/>
              <a:chOff x="0" y="0"/>
              <a:chExt cx="3078072" cy="2813859"/>
            </a:xfrm>
          </p:grpSpPr>
          <p:sp>
            <p:nvSpPr>
              <p:cNvPr id="486" name="Shape 486"/>
              <p:cNvSpPr/>
              <p:nvPr/>
            </p:nvSpPr>
            <p:spPr>
              <a:xfrm>
                <a:off x="-1" y="-1"/>
                <a:ext cx="3078073" cy="281386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87" name="Shape 487"/>
              <p:cNvSpPr/>
              <p:nvPr/>
            </p:nvSpPr>
            <p:spPr>
              <a:xfrm>
                <a:off x="352747" y="524689"/>
                <a:ext cx="1723647" cy="1473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sz="3000"/>
                </a:pPr>
                <a:r>
                  <a:t>Blabla #1</a:t>
                </a:r>
              </a:p>
              <a:p>
                <a:pPr>
                  <a:defRPr sz="3000"/>
                </a:pPr>
                <a:r>
                  <a:t>Blabla #2</a:t>
                </a:r>
              </a:p>
              <a:p>
                <a:pPr>
                  <a:defRPr sz="3000"/>
                </a:pPr>
                <a:r>
                  <a:t>Blabla #3</a:t>
                </a:r>
              </a:p>
            </p:txBody>
          </p:sp>
        </p:grpSp>
        <p:sp>
          <p:nvSpPr>
            <p:cNvPr id="489" name="Shape 489"/>
            <p:cNvSpPr/>
            <p:nvPr/>
          </p:nvSpPr>
          <p:spPr>
            <a:xfrm>
              <a:off x="825421" y="2833329"/>
              <a:ext cx="1427228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/>
              </a:lvl1pPr>
            </a:lstStyle>
            <a:p>
              <a:pPr/>
              <a:r>
                <a:t>hello.txt</a:t>
              </a:r>
            </a:p>
          </p:txBody>
        </p:sp>
      </p:grpSp>
      <p:grpSp>
        <p:nvGrpSpPr>
          <p:cNvPr id="493" name="Group 493"/>
          <p:cNvGrpSpPr/>
          <p:nvPr/>
        </p:nvGrpSpPr>
        <p:grpSpPr>
          <a:xfrm>
            <a:off x="10677003" y="6046990"/>
            <a:ext cx="3029996" cy="838202"/>
            <a:chOff x="0" y="0"/>
            <a:chExt cx="3029995" cy="838200"/>
          </a:xfrm>
        </p:grpSpPr>
        <p:sp>
          <p:nvSpPr>
            <p:cNvPr id="491" name="Shape 491"/>
            <p:cNvSpPr/>
            <p:nvPr/>
          </p:nvSpPr>
          <p:spPr>
            <a:xfrm>
              <a:off x="-1" y="0"/>
              <a:ext cx="3029997" cy="8382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008800"/>
                  </a:solidFill>
                </a:defRPr>
              </a:pPr>
            </a:p>
          </p:txBody>
        </p:sp>
        <p:sp>
          <p:nvSpPr>
            <p:cNvPr id="492" name="Shape 492"/>
            <p:cNvSpPr/>
            <p:nvPr/>
          </p:nvSpPr>
          <p:spPr>
            <a:xfrm>
              <a:off x="-1" y="127000"/>
              <a:ext cx="3029997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200">
                  <a:solidFill>
                    <a:srgbClr val="008800"/>
                  </a:solidFill>
                </a:defRPr>
              </a:lvl1pPr>
            </a:lstStyle>
            <a:p>
              <a:pPr/>
              <a:r>
                <a:t>+ Blbabla #3</a:t>
              </a:r>
            </a:p>
          </p:txBody>
        </p:sp>
      </p:grpSp>
      <p:grpSp>
        <p:nvGrpSpPr>
          <p:cNvPr id="500" name="Group 500"/>
          <p:cNvGrpSpPr/>
          <p:nvPr/>
        </p:nvGrpSpPr>
        <p:grpSpPr>
          <a:xfrm>
            <a:off x="19106139" y="4603115"/>
            <a:ext cx="3654056" cy="2850731"/>
            <a:chOff x="0" y="0"/>
            <a:chExt cx="3654054" cy="2850730"/>
          </a:xfrm>
        </p:grpSpPr>
        <p:grpSp>
          <p:nvGrpSpPr>
            <p:cNvPr id="496" name="Group 496"/>
            <p:cNvGrpSpPr/>
            <p:nvPr/>
          </p:nvGrpSpPr>
          <p:grpSpPr>
            <a:xfrm>
              <a:off x="-1" y="-1"/>
              <a:ext cx="3654056" cy="2850732"/>
              <a:chOff x="0" y="0"/>
              <a:chExt cx="3654054" cy="2850730"/>
            </a:xfrm>
          </p:grpSpPr>
          <p:sp>
            <p:nvSpPr>
              <p:cNvPr id="494" name="Shape 494"/>
              <p:cNvSpPr/>
              <p:nvPr/>
            </p:nvSpPr>
            <p:spPr>
              <a:xfrm>
                <a:off x="0" y="-1"/>
                <a:ext cx="3654055" cy="2850732"/>
              </a:xfrm>
              <a:prstGeom prst="rect">
                <a:avLst/>
              </a:prstGeom>
              <a:solidFill>
                <a:srgbClr val="EFFC9C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>
                  <a:defRPr sz="3200"/>
                </a:pPr>
              </a:p>
            </p:txBody>
          </p:sp>
          <p:sp>
            <p:nvSpPr>
              <p:cNvPr id="495" name="Shape 495"/>
              <p:cNvSpPr/>
              <p:nvPr/>
            </p:nvSpPr>
            <p:spPr>
              <a:xfrm>
                <a:off x="0" y="-1"/>
                <a:ext cx="3654055" cy="584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defRPr sz="3200"/>
                </a:lvl1pPr>
              </a:lstStyle>
              <a:p>
                <a:pPr/>
                <a:r>
                  <a:t>sha3 - Blabla 2’</a:t>
                </a:r>
              </a:p>
            </p:txBody>
          </p:sp>
        </p:grpSp>
        <p:grpSp>
          <p:nvGrpSpPr>
            <p:cNvPr id="499" name="Group 499"/>
            <p:cNvGrpSpPr/>
            <p:nvPr/>
          </p:nvGrpSpPr>
          <p:grpSpPr>
            <a:xfrm>
              <a:off x="312029" y="778790"/>
              <a:ext cx="3029996" cy="1385405"/>
              <a:chOff x="0" y="0"/>
              <a:chExt cx="3029995" cy="1385404"/>
            </a:xfrm>
          </p:grpSpPr>
          <p:sp>
            <p:nvSpPr>
              <p:cNvPr id="497" name="Shape 497"/>
              <p:cNvSpPr/>
              <p:nvPr/>
            </p:nvSpPr>
            <p:spPr>
              <a:xfrm>
                <a:off x="-1" y="-1"/>
                <a:ext cx="3029997" cy="1385406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008800"/>
                    </a:solidFill>
                  </a:defRPr>
                </a:pPr>
              </a:p>
            </p:txBody>
          </p:sp>
          <p:sp>
            <p:nvSpPr>
              <p:cNvPr id="498" name="Shape 498"/>
              <p:cNvSpPr/>
              <p:nvPr/>
            </p:nvSpPr>
            <p:spPr>
              <a:xfrm>
                <a:off x="-1" y="159301"/>
                <a:ext cx="3029997" cy="1066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sz="3200">
                    <a:solidFill>
                      <a:srgbClr val="008800"/>
                    </a:solidFill>
                  </a:defRPr>
                </a:pPr>
                <a:r>
                  <a:t>+ Blbabla #2</a:t>
                </a:r>
              </a:p>
              <a:p>
                <a:pPr>
                  <a:defRPr sz="3200">
                    <a:solidFill>
                      <a:srgbClr val="008800"/>
                    </a:solidFill>
                  </a:defRPr>
                </a:pPr>
                <a:r>
                  <a:t>+ Blbabla #3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after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358480 0.000000" origin="layout" pathEditMode="relative">
                                      <p:cBhvr>
                                        <p:cTn id="9" dur="10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00" grpId="3"/>
      <p:bldP build="whole" bldLvl="1" animBg="1" rev="0" advAuto="0" spid="485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 rebase</a:t>
            </a:r>
          </a:p>
        </p:txBody>
      </p:sp>
      <p:sp>
        <p:nvSpPr>
          <p:cNvPr id="503" name="Shape 503"/>
          <p:cNvSpPr/>
          <p:nvPr/>
        </p:nvSpPr>
        <p:spPr>
          <a:xfrm>
            <a:off x="10487511" y="8014697"/>
            <a:ext cx="776163" cy="776161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504" name="Shape 504"/>
          <p:cNvSpPr/>
          <p:nvPr/>
        </p:nvSpPr>
        <p:spPr>
          <a:xfrm flipV="1">
            <a:off x="10875591" y="8750476"/>
            <a:ext cx="2" cy="77616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05" name="Shape 505"/>
          <p:cNvSpPr/>
          <p:nvPr/>
        </p:nvSpPr>
        <p:spPr>
          <a:xfrm>
            <a:off x="10487511" y="9469053"/>
            <a:ext cx="776163" cy="776161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506" name="Shape 506"/>
          <p:cNvSpPr/>
          <p:nvPr/>
        </p:nvSpPr>
        <p:spPr>
          <a:xfrm>
            <a:off x="10487511" y="11088623"/>
            <a:ext cx="776163" cy="776161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507" name="Shape 507"/>
          <p:cNvSpPr/>
          <p:nvPr/>
        </p:nvSpPr>
        <p:spPr>
          <a:xfrm flipV="1">
            <a:off x="10875591" y="10278837"/>
            <a:ext cx="2" cy="77616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08" name="Shape 508"/>
          <p:cNvSpPr/>
          <p:nvPr/>
        </p:nvSpPr>
        <p:spPr>
          <a:xfrm>
            <a:off x="7979368" y="7370095"/>
            <a:ext cx="24079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develop</a:t>
            </a:r>
          </a:p>
        </p:txBody>
      </p:sp>
      <p:grpSp>
        <p:nvGrpSpPr>
          <p:cNvPr id="514" name="Group 514"/>
          <p:cNvGrpSpPr/>
          <p:nvPr/>
        </p:nvGrpSpPr>
        <p:grpSpPr>
          <a:xfrm>
            <a:off x="11264372" y="7370094"/>
            <a:ext cx="5921155" cy="4078644"/>
            <a:chOff x="-1" y="0"/>
            <a:chExt cx="5921154" cy="4078642"/>
          </a:xfrm>
        </p:grpSpPr>
        <p:sp>
          <p:nvSpPr>
            <p:cNvPr id="509" name="Shape 509"/>
            <p:cNvSpPr/>
            <p:nvPr/>
          </p:nvSpPr>
          <p:spPr>
            <a:xfrm>
              <a:off x="1857362" y="561993"/>
              <a:ext cx="776163" cy="776163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10" name="Shape 510"/>
            <p:cNvSpPr/>
            <p:nvPr/>
          </p:nvSpPr>
          <p:spPr>
            <a:xfrm>
              <a:off x="1857362" y="2181564"/>
              <a:ext cx="776163" cy="776163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11" name="Shape 511"/>
            <p:cNvSpPr/>
            <p:nvPr/>
          </p:nvSpPr>
          <p:spPr>
            <a:xfrm flipV="1">
              <a:off x="2245442" y="1371779"/>
              <a:ext cx="2" cy="776162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12" name="Shape 512"/>
            <p:cNvSpPr/>
            <p:nvPr/>
          </p:nvSpPr>
          <p:spPr>
            <a:xfrm flipV="1">
              <a:off x="-2" y="2943910"/>
              <a:ext cx="2008664" cy="1134732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2500407" y="-1"/>
              <a:ext cx="3420746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6"/>
                  </a:solidFill>
                </a:defRPr>
              </a:lvl1pPr>
            </a:lstStyle>
            <a:p>
              <a:pPr/>
              <a:r>
                <a:t>newFeature</a:t>
              </a:r>
            </a:p>
          </p:txBody>
        </p:sp>
      </p:grpSp>
      <p:grpSp>
        <p:nvGrpSpPr>
          <p:cNvPr id="519" name="Group 519"/>
          <p:cNvGrpSpPr/>
          <p:nvPr/>
        </p:nvGrpSpPr>
        <p:grpSpPr>
          <a:xfrm>
            <a:off x="11377316" y="6253903"/>
            <a:ext cx="8223780" cy="1961733"/>
            <a:chOff x="0" y="0"/>
            <a:chExt cx="8223779" cy="1961731"/>
          </a:xfrm>
        </p:grpSpPr>
        <p:sp>
          <p:nvSpPr>
            <p:cNvPr id="515" name="Shape 515"/>
            <p:cNvSpPr/>
            <p:nvPr/>
          </p:nvSpPr>
          <p:spPr>
            <a:xfrm>
              <a:off x="1714923" y="0"/>
              <a:ext cx="776161" cy="776161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16" name="Shape 516"/>
            <p:cNvSpPr/>
            <p:nvPr/>
          </p:nvSpPr>
          <p:spPr>
            <a:xfrm flipV="1">
              <a:off x="2103003" y="853766"/>
              <a:ext cx="2" cy="776162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17" name="Shape 517"/>
            <p:cNvSpPr/>
            <p:nvPr/>
          </p:nvSpPr>
          <p:spPr>
            <a:xfrm flipV="1">
              <a:off x="-1" y="501238"/>
              <a:ext cx="1644051" cy="146049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1942525" y="32479"/>
              <a:ext cx="6281254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4000"/>
              </a:lvl1pPr>
            </a:lstStyle>
            <a:p>
              <a:pPr/>
              <a:r>
                <a:t>Merge with ‘develop’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xit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path" nodeType="click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-0.227957" origin="layout" pathEditMode="relative">
                                      <p:cBhvr>
                                        <p:cTn id="18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19" grpId="2"/>
      <p:bldP build="whole" bldLvl="1" animBg="1" rev="0" advAuto="0" spid="519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/>
          <p:nvPr/>
        </p:nvSpPr>
        <p:spPr>
          <a:xfrm>
            <a:off x="1885444" y="3833338"/>
            <a:ext cx="3734972" cy="5204339"/>
          </a:xfrm>
          <a:prstGeom prst="rect">
            <a:avLst/>
          </a:prstGeom>
          <a:solidFill>
            <a:srgbClr val="4BABDC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grpSp>
        <p:nvGrpSpPr>
          <p:cNvPr id="529" name="Group 529"/>
          <p:cNvGrpSpPr/>
          <p:nvPr/>
        </p:nvGrpSpPr>
        <p:grpSpPr>
          <a:xfrm>
            <a:off x="4322686" y="4593071"/>
            <a:ext cx="776163" cy="3850087"/>
            <a:chOff x="0" y="0"/>
            <a:chExt cx="776162" cy="3850085"/>
          </a:xfrm>
        </p:grpSpPr>
        <p:sp>
          <p:nvSpPr>
            <p:cNvPr id="522" name="Shape 522"/>
            <p:cNvSpPr/>
            <p:nvPr/>
          </p:nvSpPr>
          <p:spPr>
            <a:xfrm>
              <a:off x="-1" y="-1"/>
              <a:ext cx="776164" cy="776161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3" name="Shape 523"/>
            <p:cNvSpPr/>
            <p:nvPr/>
          </p:nvSpPr>
          <p:spPr>
            <a:xfrm flipV="1">
              <a:off x="388079" y="735778"/>
              <a:ext cx="2" cy="776162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-1" y="1454354"/>
              <a:ext cx="776164" cy="776163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527" name="Group 527"/>
            <p:cNvGrpSpPr/>
            <p:nvPr/>
          </p:nvGrpSpPr>
          <p:grpSpPr>
            <a:xfrm>
              <a:off x="-1" y="3073925"/>
              <a:ext cx="776164" cy="776161"/>
              <a:chOff x="0" y="0"/>
              <a:chExt cx="776162" cy="776159"/>
            </a:xfrm>
          </p:grpSpPr>
          <p:sp>
            <p:nvSpPr>
              <p:cNvPr id="525" name="Shape 525"/>
              <p:cNvSpPr/>
              <p:nvPr/>
            </p:nvSpPr>
            <p:spPr>
              <a:xfrm>
                <a:off x="-1" y="0"/>
                <a:ext cx="776164" cy="776160"/>
              </a:xfrm>
              <a:prstGeom prst="ellipse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26" name="Shape 526"/>
              <p:cNvSpPr/>
              <p:nvPr/>
            </p:nvSpPr>
            <p:spPr>
              <a:xfrm>
                <a:off x="113665" y="95979"/>
                <a:ext cx="548831" cy="584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2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A</a:t>
                </a:r>
              </a:p>
            </p:txBody>
          </p:sp>
        </p:grpSp>
        <p:sp>
          <p:nvSpPr>
            <p:cNvPr id="528" name="Shape 528"/>
            <p:cNvSpPr/>
            <p:nvPr/>
          </p:nvSpPr>
          <p:spPr>
            <a:xfrm flipV="1">
              <a:off x="388079" y="2264140"/>
              <a:ext cx="2" cy="77616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530" name="Shape 5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Pareil, mais différent</a:t>
            </a:r>
          </a:p>
        </p:txBody>
      </p:sp>
      <p:sp>
        <p:nvSpPr>
          <p:cNvPr id="531" name="Shape 531"/>
          <p:cNvSpPr/>
          <p:nvPr/>
        </p:nvSpPr>
        <p:spPr>
          <a:xfrm>
            <a:off x="2050517" y="3965676"/>
            <a:ext cx="24079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develop</a:t>
            </a:r>
          </a:p>
        </p:txBody>
      </p:sp>
      <p:grpSp>
        <p:nvGrpSpPr>
          <p:cNvPr id="534" name="Group 534"/>
          <p:cNvGrpSpPr/>
          <p:nvPr/>
        </p:nvGrpSpPr>
        <p:grpSpPr>
          <a:xfrm>
            <a:off x="10487511" y="11088623"/>
            <a:ext cx="776163" cy="776161"/>
            <a:chOff x="0" y="0"/>
            <a:chExt cx="776162" cy="776159"/>
          </a:xfrm>
        </p:grpSpPr>
        <p:sp>
          <p:nvSpPr>
            <p:cNvPr id="532" name="Shape 532"/>
            <p:cNvSpPr/>
            <p:nvPr/>
          </p:nvSpPr>
          <p:spPr>
            <a:xfrm>
              <a:off x="-1" y="0"/>
              <a:ext cx="776164" cy="77616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33" name="Shape 533"/>
            <p:cNvSpPr/>
            <p:nvPr/>
          </p:nvSpPr>
          <p:spPr>
            <a:xfrm>
              <a:off x="113665" y="95979"/>
              <a:ext cx="54883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A</a:t>
              </a:r>
            </a:p>
          </p:txBody>
        </p:sp>
      </p:grpSp>
      <p:grpSp>
        <p:nvGrpSpPr>
          <p:cNvPr id="540" name="Group 540"/>
          <p:cNvGrpSpPr/>
          <p:nvPr/>
        </p:nvGrpSpPr>
        <p:grpSpPr>
          <a:xfrm>
            <a:off x="10487756" y="7334396"/>
            <a:ext cx="3173921" cy="3720706"/>
            <a:chOff x="0" y="0"/>
            <a:chExt cx="3173919" cy="3720705"/>
          </a:xfrm>
        </p:grpSpPr>
        <p:sp>
          <p:nvSpPr>
            <p:cNvPr id="535" name="Shape 535"/>
            <p:cNvSpPr/>
            <p:nvPr/>
          </p:nvSpPr>
          <p:spPr>
            <a:xfrm>
              <a:off x="-1" y="515290"/>
              <a:ext cx="776161" cy="776161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36" name="Shape 536"/>
            <p:cNvSpPr/>
            <p:nvPr/>
          </p:nvSpPr>
          <p:spPr>
            <a:xfrm>
              <a:off x="-1" y="2134860"/>
              <a:ext cx="776161" cy="776161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37" name="Shape 537"/>
            <p:cNvSpPr/>
            <p:nvPr/>
          </p:nvSpPr>
          <p:spPr>
            <a:xfrm flipV="1">
              <a:off x="388079" y="2944544"/>
              <a:ext cx="2" cy="77616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765999" y="-1"/>
              <a:ext cx="240792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6"/>
                  </a:solidFill>
                </a:defRPr>
              </a:lvl1pPr>
            </a:lstStyle>
            <a:p>
              <a:pPr/>
              <a:r>
                <a:t>develop</a:t>
              </a:r>
            </a:p>
          </p:txBody>
        </p:sp>
        <p:sp>
          <p:nvSpPr>
            <p:cNvPr id="539" name="Shape 539"/>
            <p:cNvSpPr/>
            <p:nvPr/>
          </p:nvSpPr>
          <p:spPr>
            <a:xfrm flipV="1">
              <a:off x="388079" y="1292826"/>
              <a:ext cx="2" cy="77616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 pull ???</a:t>
            </a:r>
          </a:p>
        </p:txBody>
      </p:sp>
      <p:pic>
        <p:nvPicPr>
          <p:cNvPr id="543" name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79118" y="3898982"/>
            <a:ext cx="12225764" cy="85714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/>
        </p:nvSpPr>
        <p:spPr>
          <a:xfrm>
            <a:off x="1885444" y="3833338"/>
            <a:ext cx="3734972" cy="5204339"/>
          </a:xfrm>
          <a:prstGeom prst="rect">
            <a:avLst/>
          </a:prstGeom>
          <a:solidFill>
            <a:srgbClr val="4BABDC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grpSp>
        <p:nvGrpSpPr>
          <p:cNvPr id="553" name="Group 553"/>
          <p:cNvGrpSpPr/>
          <p:nvPr/>
        </p:nvGrpSpPr>
        <p:grpSpPr>
          <a:xfrm>
            <a:off x="4322686" y="4593071"/>
            <a:ext cx="776163" cy="3850087"/>
            <a:chOff x="0" y="0"/>
            <a:chExt cx="776162" cy="3850085"/>
          </a:xfrm>
        </p:grpSpPr>
        <p:sp>
          <p:nvSpPr>
            <p:cNvPr id="546" name="Shape 546"/>
            <p:cNvSpPr/>
            <p:nvPr/>
          </p:nvSpPr>
          <p:spPr>
            <a:xfrm>
              <a:off x="-1" y="-1"/>
              <a:ext cx="776164" cy="776161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47" name="Shape 547"/>
            <p:cNvSpPr/>
            <p:nvPr/>
          </p:nvSpPr>
          <p:spPr>
            <a:xfrm flipV="1">
              <a:off x="388079" y="735778"/>
              <a:ext cx="2" cy="776162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-1" y="1454354"/>
              <a:ext cx="776164" cy="776163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551" name="Group 551"/>
            <p:cNvGrpSpPr/>
            <p:nvPr/>
          </p:nvGrpSpPr>
          <p:grpSpPr>
            <a:xfrm>
              <a:off x="-1" y="3073925"/>
              <a:ext cx="776164" cy="776161"/>
              <a:chOff x="0" y="0"/>
              <a:chExt cx="776162" cy="776159"/>
            </a:xfrm>
          </p:grpSpPr>
          <p:sp>
            <p:nvSpPr>
              <p:cNvPr id="549" name="Shape 549"/>
              <p:cNvSpPr/>
              <p:nvPr/>
            </p:nvSpPr>
            <p:spPr>
              <a:xfrm>
                <a:off x="-1" y="0"/>
                <a:ext cx="776164" cy="776160"/>
              </a:xfrm>
              <a:prstGeom prst="ellipse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50" name="Shape 550"/>
              <p:cNvSpPr/>
              <p:nvPr/>
            </p:nvSpPr>
            <p:spPr>
              <a:xfrm>
                <a:off x="113665" y="95979"/>
                <a:ext cx="548831" cy="584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2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A</a:t>
                </a:r>
              </a:p>
            </p:txBody>
          </p:sp>
        </p:grpSp>
        <p:sp>
          <p:nvSpPr>
            <p:cNvPr id="552" name="Shape 552"/>
            <p:cNvSpPr/>
            <p:nvPr/>
          </p:nvSpPr>
          <p:spPr>
            <a:xfrm flipV="1">
              <a:off x="388079" y="2264140"/>
              <a:ext cx="2" cy="77616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557" name="Group 557"/>
          <p:cNvGrpSpPr/>
          <p:nvPr/>
        </p:nvGrpSpPr>
        <p:grpSpPr>
          <a:xfrm>
            <a:off x="4322686" y="4593071"/>
            <a:ext cx="776163" cy="2230518"/>
            <a:chOff x="0" y="0"/>
            <a:chExt cx="776162" cy="2230516"/>
          </a:xfrm>
        </p:grpSpPr>
        <p:sp>
          <p:nvSpPr>
            <p:cNvPr id="554" name="Shape 554"/>
            <p:cNvSpPr/>
            <p:nvPr/>
          </p:nvSpPr>
          <p:spPr>
            <a:xfrm>
              <a:off x="-1" y="-1"/>
              <a:ext cx="776164" cy="776161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5" name="Shape 555"/>
            <p:cNvSpPr/>
            <p:nvPr/>
          </p:nvSpPr>
          <p:spPr>
            <a:xfrm flipV="1">
              <a:off x="388079" y="735778"/>
              <a:ext cx="2" cy="776162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-1" y="1454354"/>
              <a:ext cx="776164" cy="776163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560" name="Group 560"/>
          <p:cNvGrpSpPr/>
          <p:nvPr/>
        </p:nvGrpSpPr>
        <p:grpSpPr>
          <a:xfrm>
            <a:off x="4322686" y="7666997"/>
            <a:ext cx="776161" cy="776161"/>
            <a:chOff x="0" y="0"/>
            <a:chExt cx="776159" cy="776159"/>
          </a:xfrm>
        </p:grpSpPr>
        <p:sp>
          <p:nvSpPr>
            <p:cNvPr id="558" name="Shape 558"/>
            <p:cNvSpPr/>
            <p:nvPr/>
          </p:nvSpPr>
          <p:spPr>
            <a:xfrm>
              <a:off x="0" y="0"/>
              <a:ext cx="776160" cy="77616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9" name="Shape 559"/>
            <p:cNvSpPr/>
            <p:nvPr/>
          </p:nvSpPr>
          <p:spPr>
            <a:xfrm>
              <a:off x="113665" y="95979"/>
              <a:ext cx="548830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561" name="Shape 561"/>
          <p:cNvSpPr/>
          <p:nvPr/>
        </p:nvSpPr>
        <p:spPr>
          <a:xfrm flipV="1">
            <a:off x="4710765" y="6857211"/>
            <a:ext cx="2" cy="77616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62" name="Shape 5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 pull --rebase</a:t>
            </a:r>
          </a:p>
        </p:txBody>
      </p:sp>
      <p:sp>
        <p:nvSpPr>
          <p:cNvPr id="563" name="Shape 563"/>
          <p:cNvSpPr/>
          <p:nvPr/>
        </p:nvSpPr>
        <p:spPr>
          <a:xfrm>
            <a:off x="2050517" y="3965676"/>
            <a:ext cx="24079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develop</a:t>
            </a:r>
          </a:p>
        </p:txBody>
      </p:sp>
      <p:sp>
        <p:nvSpPr>
          <p:cNvPr id="564" name="Shape 564"/>
          <p:cNvSpPr/>
          <p:nvPr/>
        </p:nvSpPr>
        <p:spPr>
          <a:xfrm>
            <a:off x="4247112" y="9797729"/>
            <a:ext cx="417195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origin/develop</a:t>
            </a:r>
          </a:p>
        </p:txBody>
      </p:sp>
      <p:grpSp>
        <p:nvGrpSpPr>
          <p:cNvPr id="567" name="Group 567"/>
          <p:cNvGrpSpPr/>
          <p:nvPr/>
        </p:nvGrpSpPr>
        <p:grpSpPr>
          <a:xfrm>
            <a:off x="10487511" y="11088623"/>
            <a:ext cx="776163" cy="776161"/>
            <a:chOff x="0" y="0"/>
            <a:chExt cx="776162" cy="776159"/>
          </a:xfrm>
        </p:grpSpPr>
        <p:sp>
          <p:nvSpPr>
            <p:cNvPr id="565" name="Shape 565"/>
            <p:cNvSpPr/>
            <p:nvPr/>
          </p:nvSpPr>
          <p:spPr>
            <a:xfrm>
              <a:off x="-1" y="0"/>
              <a:ext cx="776164" cy="77616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66" name="Shape 566"/>
            <p:cNvSpPr/>
            <p:nvPr/>
          </p:nvSpPr>
          <p:spPr>
            <a:xfrm>
              <a:off x="113665" y="95979"/>
              <a:ext cx="54883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A</a:t>
              </a:r>
            </a:p>
          </p:txBody>
        </p:sp>
      </p:grpSp>
      <p:grpSp>
        <p:nvGrpSpPr>
          <p:cNvPr id="573" name="Group 573"/>
          <p:cNvGrpSpPr/>
          <p:nvPr/>
        </p:nvGrpSpPr>
        <p:grpSpPr>
          <a:xfrm>
            <a:off x="10487756" y="7334396"/>
            <a:ext cx="3173921" cy="3720706"/>
            <a:chOff x="0" y="0"/>
            <a:chExt cx="3173919" cy="3720705"/>
          </a:xfrm>
        </p:grpSpPr>
        <p:sp>
          <p:nvSpPr>
            <p:cNvPr id="568" name="Shape 568"/>
            <p:cNvSpPr/>
            <p:nvPr/>
          </p:nvSpPr>
          <p:spPr>
            <a:xfrm>
              <a:off x="-1" y="515290"/>
              <a:ext cx="776161" cy="776161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69" name="Shape 569"/>
            <p:cNvSpPr/>
            <p:nvPr/>
          </p:nvSpPr>
          <p:spPr>
            <a:xfrm>
              <a:off x="-1" y="2134860"/>
              <a:ext cx="776161" cy="776161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70" name="Shape 570"/>
            <p:cNvSpPr/>
            <p:nvPr/>
          </p:nvSpPr>
          <p:spPr>
            <a:xfrm flipV="1">
              <a:off x="388079" y="2944544"/>
              <a:ext cx="2" cy="77616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765999" y="-1"/>
              <a:ext cx="240792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6"/>
                  </a:solidFill>
                </a:defRPr>
              </a:lvl1pPr>
            </a:lstStyle>
            <a:p>
              <a:pPr/>
              <a:r>
                <a:t>develop</a:t>
              </a:r>
            </a:p>
          </p:txBody>
        </p:sp>
        <p:sp>
          <p:nvSpPr>
            <p:cNvPr id="572" name="Shape 572"/>
            <p:cNvSpPr/>
            <p:nvPr/>
          </p:nvSpPr>
          <p:spPr>
            <a:xfrm flipV="1">
              <a:off x="388079" y="1292826"/>
              <a:ext cx="2" cy="77616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574" name="Shape 574"/>
          <p:cNvSpPr/>
          <p:nvPr/>
        </p:nvSpPr>
        <p:spPr>
          <a:xfrm flipH="1" flipV="1">
            <a:off x="9410306" y="10327130"/>
            <a:ext cx="1070956" cy="1070955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82469 0.254186" origin="layout" pathEditMode="relative">
                                      <p:cBhvr>
                                        <p:cTn id="6" dur="100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path" nodeType="click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65808 -0.222690" origin="layout" pathEditMode="relative">
                                      <p:cBhvr>
                                        <p:cTn id="16" dur="10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74" grpId="3"/>
      <p:bldP build="whole" bldLvl="1" animBg="1" rev="0" advAuto="0" spid="564" grpId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 rebase -i</a:t>
            </a:r>
          </a:p>
        </p:txBody>
      </p:sp>
      <p:sp>
        <p:nvSpPr>
          <p:cNvPr id="577" name="Shape 577"/>
          <p:cNvSpPr/>
          <p:nvPr/>
        </p:nvSpPr>
        <p:spPr>
          <a:xfrm>
            <a:off x="2523382" y="7451917"/>
            <a:ext cx="776163" cy="776164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578" name="Shape 578"/>
          <p:cNvSpPr/>
          <p:nvPr/>
        </p:nvSpPr>
        <p:spPr>
          <a:xfrm flipV="1">
            <a:off x="2911462" y="8187697"/>
            <a:ext cx="2" cy="77616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79" name="Shape 579"/>
          <p:cNvSpPr/>
          <p:nvPr/>
        </p:nvSpPr>
        <p:spPr>
          <a:xfrm>
            <a:off x="2523382" y="9054286"/>
            <a:ext cx="776163" cy="776161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580" name="Shape 580"/>
          <p:cNvSpPr/>
          <p:nvPr/>
        </p:nvSpPr>
        <p:spPr>
          <a:xfrm>
            <a:off x="2523382" y="10673856"/>
            <a:ext cx="776163" cy="776161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581" name="Shape 581"/>
          <p:cNvSpPr/>
          <p:nvPr/>
        </p:nvSpPr>
        <p:spPr>
          <a:xfrm flipV="1">
            <a:off x="2911462" y="9864070"/>
            <a:ext cx="2" cy="77616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82" name="Shape 582"/>
          <p:cNvSpPr/>
          <p:nvPr/>
        </p:nvSpPr>
        <p:spPr>
          <a:xfrm>
            <a:off x="2523382" y="4395196"/>
            <a:ext cx="776163" cy="776163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583" name="Shape 583"/>
          <p:cNvSpPr/>
          <p:nvPr/>
        </p:nvSpPr>
        <p:spPr>
          <a:xfrm flipV="1">
            <a:off x="2911462" y="5130975"/>
            <a:ext cx="2" cy="77616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84" name="Shape 584"/>
          <p:cNvSpPr/>
          <p:nvPr/>
        </p:nvSpPr>
        <p:spPr>
          <a:xfrm>
            <a:off x="2523382" y="5849551"/>
            <a:ext cx="776163" cy="776161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585" name="Shape 585"/>
          <p:cNvSpPr/>
          <p:nvPr/>
        </p:nvSpPr>
        <p:spPr>
          <a:xfrm flipV="1">
            <a:off x="2911462" y="6650734"/>
            <a:ext cx="2" cy="77616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86" name="Shape 586"/>
          <p:cNvSpPr/>
          <p:nvPr/>
        </p:nvSpPr>
        <p:spPr>
          <a:xfrm>
            <a:off x="3637934" y="4351476"/>
            <a:ext cx="765429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[JIRA-180] - Correction TU</a:t>
            </a:r>
          </a:p>
        </p:txBody>
      </p:sp>
      <p:sp>
        <p:nvSpPr>
          <p:cNvPr id="587" name="Shape 587"/>
          <p:cNvSpPr/>
          <p:nvPr/>
        </p:nvSpPr>
        <p:spPr>
          <a:xfrm>
            <a:off x="3637934" y="5805831"/>
            <a:ext cx="487807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[JIRA-205] - FINI</a:t>
            </a:r>
          </a:p>
        </p:txBody>
      </p:sp>
      <p:sp>
        <p:nvSpPr>
          <p:cNvPr id="588" name="Shape 588"/>
          <p:cNvSpPr/>
          <p:nvPr/>
        </p:nvSpPr>
        <p:spPr>
          <a:xfrm>
            <a:off x="3558456" y="7416799"/>
            <a:ext cx="64312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[JIRA-180] - Ajout doc</a:t>
            </a:r>
          </a:p>
        </p:txBody>
      </p:sp>
      <p:sp>
        <p:nvSpPr>
          <p:cNvPr id="589" name="Shape 589"/>
          <p:cNvSpPr/>
          <p:nvPr/>
        </p:nvSpPr>
        <p:spPr>
          <a:xfrm>
            <a:off x="3655714" y="10482122"/>
            <a:ext cx="484251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[JIRA-205] - WIP</a:t>
            </a:r>
          </a:p>
        </p:txBody>
      </p:sp>
      <p:sp>
        <p:nvSpPr>
          <p:cNvPr id="590" name="Shape 590"/>
          <p:cNvSpPr/>
          <p:nvPr/>
        </p:nvSpPr>
        <p:spPr>
          <a:xfrm>
            <a:off x="3655714" y="8862552"/>
            <a:ext cx="484251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[JIRA-180] - WIP</a:t>
            </a:r>
          </a:p>
        </p:txBody>
      </p:sp>
      <p:grpSp>
        <p:nvGrpSpPr>
          <p:cNvPr id="594" name="Group 594"/>
          <p:cNvGrpSpPr/>
          <p:nvPr/>
        </p:nvGrpSpPr>
        <p:grpSpPr>
          <a:xfrm>
            <a:off x="13834281" y="6602713"/>
            <a:ext cx="8275355" cy="2474572"/>
            <a:chOff x="0" y="0"/>
            <a:chExt cx="8275353" cy="2474570"/>
          </a:xfrm>
        </p:grpSpPr>
        <p:sp>
          <p:nvSpPr>
            <p:cNvPr id="591" name="Shape 591"/>
            <p:cNvSpPr/>
            <p:nvPr/>
          </p:nvSpPr>
          <p:spPr>
            <a:xfrm flipV="1">
              <a:off x="-1" y="857806"/>
              <a:ext cx="3" cy="77616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726472" y="-1"/>
              <a:ext cx="754888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pPr/>
              <a:r>
                <a:t>[JIRA-205] - SuperFeature</a:t>
              </a:r>
            </a:p>
          </p:txBody>
        </p:sp>
        <p:sp>
          <p:nvSpPr>
            <p:cNvPr id="593" name="Shape 593"/>
            <p:cNvSpPr/>
            <p:nvPr/>
          </p:nvSpPr>
          <p:spPr>
            <a:xfrm>
              <a:off x="646995" y="1610970"/>
              <a:ext cx="7337426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pPr/>
              <a:r>
                <a:t>[JIRA-180] - Feature Cool</a:t>
              </a:r>
            </a:p>
          </p:txBody>
        </p:sp>
      </p:grpSp>
      <p:sp>
        <p:nvSpPr>
          <p:cNvPr id="595" name="Shape 595"/>
          <p:cNvSpPr/>
          <p:nvPr/>
        </p:nvSpPr>
        <p:spPr>
          <a:xfrm>
            <a:off x="2523382" y="7377911"/>
            <a:ext cx="776163" cy="776161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596" name="Shape 596"/>
          <p:cNvSpPr/>
          <p:nvPr/>
        </p:nvSpPr>
        <p:spPr>
          <a:xfrm>
            <a:off x="2523382" y="8980278"/>
            <a:ext cx="776163" cy="776163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597" name="Shape 597"/>
          <p:cNvSpPr/>
          <p:nvPr/>
        </p:nvSpPr>
        <p:spPr>
          <a:xfrm>
            <a:off x="2523382" y="10599849"/>
            <a:ext cx="776163" cy="776163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598" name="Shape 598"/>
          <p:cNvSpPr/>
          <p:nvPr/>
        </p:nvSpPr>
        <p:spPr>
          <a:xfrm>
            <a:off x="2523382" y="4321190"/>
            <a:ext cx="776163" cy="776161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599" name="Shape 599"/>
          <p:cNvSpPr/>
          <p:nvPr/>
        </p:nvSpPr>
        <p:spPr>
          <a:xfrm>
            <a:off x="2523382" y="5775545"/>
            <a:ext cx="776163" cy="776161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448211 0.284064" origin="layout" pathEditMode="relative">
                                      <p:cBhvr>
                                        <p:cTn id="6" dur="100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with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448211 0.065087" origin="layout" pathEditMode="relative">
                                      <p:cBhvr>
                                        <p:cTn id="9" dur="10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path" nodeType="with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447535 -0.053495" origin="layout" pathEditMode="relative">
                                      <p:cBhvr>
                                        <p:cTn id="12" dur="1000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path" nodeType="with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446949 0.057905" origin="layout" pathEditMode="relative">
                                      <p:cBhvr>
                                        <p:cTn id="15" dur="1000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path" nodeType="withEffect" presetSubtype="0" presetID="-1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448683 -0.290608" origin="layout" pathEditMode="relative">
                                      <p:cBhvr>
                                        <p:cTn id="18" dur="1000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94" grpId="6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 log</a:t>
            </a:r>
          </a:p>
        </p:txBody>
      </p:sp>
      <p:pic>
        <p:nvPicPr>
          <p:cNvPr id="602" name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8985" y="1696966"/>
            <a:ext cx="7861176" cy="103220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 log --grep </a:t>
            </a:r>
          </a:p>
        </p:txBody>
      </p:sp>
      <p:pic>
        <p:nvPicPr>
          <p:cNvPr id="605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98854" y="3945680"/>
            <a:ext cx="17245456" cy="78058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Decentralized vs Centralized</a:t>
            </a:r>
          </a:p>
        </p:txBody>
      </p:sp>
      <p:grpSp>
        <p:nvGrpSpPr>
          <p:cNvPr id="128" name="Group 128"/>
          <p:cNvGrpSpPr/>
          <p:nvPr/>
        </p:nvGrpSpPr>
        <p:grpSpPr>
          <a:xfrm>
            <a:off x="5970292" y="4239302"/>
            <a:ext cx="1536164" cy="1511789"/>
            <a:chOff x="0" y="0"/>
            <a:chExt cx="1536163" cy="1511788"/>
          </a:xfrm>
        </p:grpSpPr>
        <p:sp>
          <p:nvSpPr>
            <p:cNvPr id="126" name="Shape 126"/>
            <p:cNvSpPr/>
            <p:nvPr/>
          </p:nvSpPr>
          <p:spPr>
            <a:xfrm>
              <a:off x="-1" y="-1"/>
              <a:ext cx="1536165" cy="1511790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7" name="Shape 127"/>
            <p:cNvSpPr/>
            <p:nvPr/>
          </p:nvSpPr>
          <p:spPr>
            <a:xfrm>
              <a:off x="-1" y="463794"/>
              <a:ext cx="1536165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PC 2</a:t>
              </a:r>
            </a:p>
          </p:txBody>
        </p:sp>
      </p:grpSp>
      <p:grpSp>
        <p:nvGrpSpPr>
          <p:cNvPr id="131" name="Group 131"/>
          <p:cNvGrpSpPr/>
          <p:nvPr/>
        </p:nvGrpSpPr>
        <p:grpSpPr>
          <a:xfrm>
            <a:off x="3177112" y="7964909"/>
            <a:ext cx="1536164" cy="1511789"/>
            <a:chOff x="0" y="0"/>
            <a:chExt cx="1536163" cy="1511788"/>
          </a:xfrm>
        </p:grpSpPr>
        <p:sp>
          <p:nvSpPr>
            <p:cNvPr id="129" name="Shape 129"/>
            <p:cNvSpPr/>
            <p:nvPr/>
          </p:nvSpPr>
          <p:spPr>
            <a:xfrm>
              <a:off x="-1" y="-1"/>
              <a:ext cx="1536165" cy="1511790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0" name="Shape 130"/>
            <p:cNvSpPr/>
            <p:nvPr/>
          </p:nvSpPr>
          <p:spPr>
            <a:xfrm>
              <a:off x="-1" y="463794"/>
              <a:ext cx="1536165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PC 1</a:t>
              </a:r>
            </a:p>
          </p:txBody>
        </p:sp>
      </p:grpSp>
      <p:grpSp>
        <p:nvGrpSpPr>
          <p:cNvPr id="134" name="Group 134"/>
          <p:cNvGrpSpPr/>
          <p:nvPr/>
        </p:nvGrpSpPr>
        <p:grpSpPr>
          <a:xfrm>
            <a:off x="8672524" y="7964909"/>
            <a:ext cx="1536164" cy="1511789"/>
            <a:chOff x="0" y="0"/>
            <a:chExt cx="1536163" cy="1511788"/>
          </a:xfrm>
        </p:grpSpPr>
        <p:sp>
          <p:nvSpPr>
            <p:cNvPr id="132" name="Shape 132"/>
            <p:cNvSpPr/>
            <p:nvPr/>
          </p:nvSpPr>
          <p:spPr>
            <a:xfrm>
              <a:off x="-1" y="-1"/>
              <a:ext cx="1536165" cy="1511790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3" name="Shape 133"/>
            <p:cNvSpPr/>
            <p:nvPr/>
          </p:nvSpPr>
          <p:spPr>
            <a:xfrm>
              <a:off x="-1" y="463794"/>
              <a:ext cx="1536165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PC 3</a:t>
              </a:r>
            </a:p>
          </p:txBody>
        </p:sp>
      </p:grpSp>
      <p:sp>
        <p:nvSpPr>
          <p:cNvPr id="135" name="Shape 135"/>
          <p:cNvSpPr/>
          <p:nvPr/>
        </p:nvSpPr>
        <p:spPr>
          <a:xfrm>
            <a:off x="5034762" y="9020743"/>
            <a:ext cx="3316275" cy="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6" name="Shape 136"/>
          <p:cNvSpPr/>
          <p:nvPr/>
        </p:nvSpPr>
        <p:spPr>
          <a:xfrm flipH="1">
            <a:off x="5034762" y="8410323"/>
            <a:ext cx="3316275" cy="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7" name="Shape 137"/>
          <p:cNvSpPr/>
          <p:nvPr/>
        </p:nvSpPr>
        <p:spPr>
          <a:xfrm>
            <a:off x="7933704" y="5833214"/>
            <a:ext cx="1214682" cy="17358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8" name="Shape 138"/>
          <p:cNvSpPr/>
          <p:nvPr/>
        </p:nvSpPr>
        <p:spPr>
          <a:xfrm flipH="1" flipV="1">
            <a:off x="7747252" y="4791719"/>
            <a:ext cx="1952353" cy="276997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9" name="Shape 139"/>
          <p:cNvSpPr/>
          <p:nvPr/>
        </p:nvSpPr>
        <p:spPr>
          <a:xfrm flipH="1">
            <a:off x="4193240" y="5615554"/>
            <a:ext cx="1526248" cy="19534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0" name="Shape 140"/>
          <p:cNvSpPr/>
          <p:nvPr/>
        </p:nvSpPr>
        <p:spPr>
          <a:xfrm flipV="1">
            <a:off x="3509860" y="4795651"/>
            <a:ext cx="2193376" cy="276137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1" name="Shape 141"/>
          <p:cNvSpPr/>
          <p:nvPr/>
        </p:nvSpPr>
        <p:spPr>
          <a:xfrm>
            <a:off x="4736146" y="10156445"/>
            <a:ext cx="391350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Git, Mercurial</a:t>
            </a:r>
          </a:p>
        </p:txBody>
      </p:sp>
      <p:grpSp>
        <p:nvGrpSpPr>
          <p:cNvPr id="144" name="Group 144"/>
          <p:cNvGrpSpPr/>
          <p:nvPr/>
        </p:nvGrpSpPr>
        <p:grpSpPr>
          <a:xfrm>
            <a:off x="16915644" y="3914838"/>
            <a:ext cx="1536165" cy="1511789"/>
            <a:chOff x="0" y="0"/>
            <a:chExt cx="1536163" cy="1511788"/>
          </a:xfrm>
        </p:grpSpPr>
        <p:sp>
          <p:nvSpPr>
            <p:cNvPr id="142" name="Shape 142"/>
            <p:cNvSpPr/>
            <p:nvPr/>
          </p:nvSpPr>
          <p:spPr>
            <a:xfrm>
              <a:off x="-1" y="-1"/>
              <a:ext cx="1536165" cy="1511790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3" name="Shape 143"/>
            <p:cNvSpPr/>
            <p:nvPr/>
          </p:nvSpPr>
          <p:spPr>
            <a:xfrm>
              <a:off x="-1" y="463794"/>
              <a:ext cx="1536165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PC 2</a:t>
              </a:r>
            </a:p>
          </p:txBody>
        </p:sp>
      </p:grpSp>
      <p:grpSp>
        <p:nvGrpSpPr>
          <p:cNvPr id="147" name="Group 147"/>
          <p:cNvGrpSpPr/>
          <p:nvPr/>
        </p:nvGrpSpPr>
        <p:grpSpPr>
          <a:xfrm>
            <a:off x="13931965" y="8997297"/>
            <a:ext cx="1536164" cy="1511789"/>
            <a:chOff x="0" y="0"/>
            <a:chExt cx="1536163" cy="1511788"/>
          </a:xfrm>
        </p:grpSpPr>
        <p:sp>
          <p:nvSpPr>
            <p:cNvPr id="145" name="Shape 145"/>
            <p:cNvSpPr/>
            <p:nvPr/>
          </p:nvSpPr>
          <p:spPr>
            <a:xfrm>
              <a:off x="-1" y="-1"/>
              <a:ext cx="1536165" cy="1511790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6" name="Shape 146"/>
            <p:cNvSpPr/>
            <p:nvPr/>
          </p:nvSpPr>
          <p:spPr>
            <a:xfrm>
              <a:off x="-1" y="463794"/>
              <a:ext cx="1536165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PC 1</a:t>
              </a:r>
            </a:p>
          </p:txBody>
        </p:sp>
      </p:grpSp>
      <p:grpSp>
        <p:nvGrpSpPr>
          <p:cNvPr id="150" name="Group 150"/>
          <p:cNvGrpSpPr/>
          <p:nvPr/>
        </p:nvGrpSpPr>
        <p:grpSpPr>
          <a:xfrm>
            <a:off x="19663351" y="8731825"/>
            <a:ext cx="1536164" cy="1511789"/>
            <a:chOff x="0" y="0"/>
            <a:chExt cx="1536163" cy="1511788"/>
          </a:xfrm>
        </p:grpSpPr>
        <p:sp>
          <p:nvSpPr>
            <p:cNvPr id="148" name="Shape 148"/>
            <p:cNvSpPr/>
            <p:nvPr/>
          </p:nvSpPr>
          <p:spPr>
            <a:xfrm>
              <a:off x="-1" y="-1"/>
              <a:ext cx="1536165" cy="1511790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9" name="Shape 149"/>
            <p:cNvSpPr/>
            <p:nvPr/>
          </p:nvSpPr>
          <p:spPr>
            <a:xfrm>
              <a:off x="-1" y="463794"/>
              <a:ext cx="1536165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PC 3</a:t>
              </a:r>
            </a:p>
          </p:txBody>
        </p:sp>
      </p:grpSp>
      <p:sp>
        <p:nvSpPr>
          <p:cNvPr id="151" name="Shape 151"/>
          <p:cNvSpPr/>
          <p:nvPr/>
        </p:nvSpPr>
        <p:spPr>
          <a:xfrm>
            <a:off x="16261078" y="10156445"/>
            <a:ext cx="293624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CVS, SVN</a:t>
            </a:r>
          </a:p>
        </p:txBody>
      </p:sp>
      <p:grpSp>
        <p:nvGrpSpPr>
          <p:cNvPr id="154" name="Group 154"/>
          <p:cNvGrpSpPr/>
          <p:nvPr/>
        </p:nvGrpSpPr>
        <p:grpSpPr>
          <a:xfrm>
            <a:off x="16915644" y="6751893"/>
            <a:ext cx="1536165" cy="1511789"/>
            <a:chOff x="0" y="0"/>
            <a:chExt cx="1536163" cy="1511788"/>
          </a:xfrm>
        </p:grpSpPr>
        <p:sp>
          <p:nvSpPr>
            <p:cNvPr id="152" name="Shape 152"/>
            <p:cNvSpPr/>
            <p:nvPr/>
          </p:nvSpPr>
          <p:spPr>
            <a:xfrm>
              <a:off x="-1" y="-1"/>
              <a:ext cx="1536165" cy="1511790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3" name="Shape 153"/>
            <p:cNvSpPr/>
            <p:nvPr/>
          </p:nvSpPr>
          <p:spPr>
            <a:xfrm>
              <a:off x="-1" y="463794"/>
              <a:ext cx="1536165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Serveur</a:t>
              </a:r>
            </a:p>
          </p:txBody>
        </p:sp>
      </p:grpSp>
      <p:sp>
        <p:nvSpPr>
          <p:cNvPr id="155" name="Shape 155"/>
          <p:cNvSpPr/>
          <p:nvPr/>
        </p:nvSpPr>
        <p:spPr>
          <a:xfrm flipV="1">
            <a:off x="15528035" y="8002707"/>
            <a:ext cx="1016909" cy="80527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6" name="Shape 156"/>
          <p:cNvSpPr/>
          <p:nvPr/>
        </p:nvSpPr>
        <p:spPr>
          <a:xfrm flipH="1">
            <a:off x="15753297" y="8512436"/>
            <a:ext cx="1022616" cy="85334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7" name="Shape 157"/>
          <p:cNvSpPr/>
          <p:nvPr/>
        </p:nvSpPr>
        <p:spPr>
          <a:xfrm flipH="1" flipV="1">
            <a:off x="18462494" y="8302029"/>
            <a:ext cx="879639" cy="87963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8" name="Shape 158"/>
          <p:cNvSpPr/>
          <p:nvPr/>
        </p:nvSpPr>
        <p:spPr>
          <a:xfrm>
            <a:off x="18831489" y="8039726"/>
            <a:ext cx="750180" cy="75018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9" name="Shape 159"/>
          <p:cNvSpPr/>
          <p:nvPr/>
        </p:nvSpPr>
        <p:spPr>
          <a:xfrm flipV="1">
            <a:off x="17458982" y="5657458"/>
            <a:ext cx="2" cy="86360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0" name="Shape 160"/>
          <p:cNvSpPr/>
          <p:nvPr/>
        </p:nvSpPr>
        <p:spPr>
          <a:xfrm>
            <a:off x="17908468" y="5657458"/>
            <a:ext cx="2" cy="86360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 log -S</a:t>
            </a:r>
          </a:p>
        </p:txBody>
      </p:sp>
      <p:pic>
        <p:nvPicPr>
          <p:cNvPr id="608" name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0046" y="4305300"/>
            <a:ext cx="13074274" cy="644474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9" name="image1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759971" y="2843296"/>
            <a:ext cx="7768048" cy="10010609"/>
          </a:xfrm>
          <a:prstGeom prst="rect">
            <a:avLst/>
          </a:prstGeom>
          <a:ln w="12700">
            <a:miter lim="400000"/>
          </a:ln>
        </p:spPr>
      </p:pic>
      <p:sp>
        <p:nvSpPr>
          <p:cNvPr id="610" name="Shape 610"/>
          <p:cNvSpPr/>
          <p:nvPr/>
        </p:nvSpPr>
        <p:spPr>
          <a:xfrm flipV="1">
            <a:off x="4267379" y="6224132"/>
            <a:ext cx="13831712" cy="3698531"/>
          </a:xfrm>
          <a:prstGeom prst="line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11" name="Shape 611"/>
          <p:cNvSpPr/>
          <p:nvPr/>
        </p:nvSpPr>
        <p:spPr>
          <a:xfrm>
            <a:off x="5158849" y="4172537"/>
            <a:ext cx="1893929" cy="696199"/>
          </a:xfrm>
          <a:prstGeom prst="ellipse">
            <a:avLst/>
          </a:prstGeom>
          <a:ln w="50800">
            <a:solidFill>
              <a:schemeClr val="accent5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 log A..B</a:t>
            </a:r>
          </a:p>
        </p:txBody>
      </p:sp>
      <p:grpSp>
        <p:nvGrpSpPr>
          <p:cNvPr id="616" name="Group 616"/>
          <p:cNvGrpSpPr/>
          <p:nvPr/>
        </p:nvGrpSpPr>
        <p:grpSpPr>
          <a:xfrm>
            <a:off x="3408286" y="6598853"/>
            <a:ext cx="776161" cy="776161"/>
            <a:chOff x="0" y="0"/>
            <a:chExt cx="776159" cy="776159"/>
          </a:xfrm>
        </p:grpSpPr>
        <p:sp>
          <p:nvSpPr>
            <p:cNvPr id="614" name="Shape 614"/>
            <p:cNvSpPr/>
            <p:nvPr/>
          </p:nvSpPr>
          <p:spPr>
            <a:xfrm>
              <a:off x="0" y="0"/>
              <a:ext cx="776160" cy="77616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15" name="Shape 615"/>
            <p:cNvSpPr/>
            <p:nvPr/>
          </p:nvSpPr>
          <p:spPr>
            <a:xfrm>
              <a:off x="113665" y="95979"/>
              <a:ext cx="548830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</a:t>
              </a:r>
            </a:p>
          </p:txBody>
        </p:sp>
      </p:grpSp>
      <p:sp>
        <p:nvSpPr>
          <p:cNvPr id="617" name="Shape 617"/>
          <p:cNvSpPr/>
          <p:nvPr/>
        </p:nvSpPr>
        <p:spPr>
          <a:xfrm flipV="1">
            <a:off x="3796365" y="7334631"/>
            <a:ext cx="2" cy="77616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620" name="Group 620"/>
          <p:cNvGrpSpPr/>
          <p:nvPr/>
        </p:nvGrpSpPr>
        <p:grpSpPr>
          <a:xfrm>
            <a:off x="3408286" y="8053206"/>
            <a:ext cx="776161" cy="776163"/>
            <a:chOff x="0" y="0"/>
            <a:chExt cx="776159" cy="776162"/>
          </a:xfrm>
        </p:grpSpPr>
        <p:sp>
          <p:nvSpPr>
            <p:cNvPr id="618" name="Shape 618"/>
            <p:cNvSpPr/>
            <p:nvPr/>
          </p:nvSpPr>
          <p:spPr>
            <a:xfrm>
              <a:off x="0" y="-1"/>
              <a:ext cx="776160" cy="776164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19" name="Shape 619"/>
            <p:cNvSpPr/>
            <p:nvPr/>
          </p:nvSpPr>
          <p:spPr>
            <a:xfrm>
              <a:off x="113665" y="95980"/>
              <a:ext cx="548830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B</a:t>
              </a:r>
            </a:p>
          </p:txBody>
        </p:sp>
      </p:grpSp>
      <p:grpSp>
        <p:nvGrpSpPr>
          <p:cNvPr id="623" name="Group 623"/>
          <p:cNvGrpSpPr/>
          <p:nvPr/>
        </p:nvGrpSpPr>
        <p:grpSpPr>
          <a:xfrm>
            <a:off x="3408286" y="9672777"/>
            <a:ext cx="776161" cy="776163"/>
            <a:chOff x="0" y="0"/>
            <a:chExt cx="776159" cy="776162"/>
          </a:xfrm>
        </p:grpSpPr>
        <p:sp>
          <p:nvSpPr>
            <p:cNvPr id="621" name="Shape 621"/>
            <p:cNvSpPr/>
            <p:nvPr/>
          </p:nvSpPr>
          <p:spPr>
            <a:xfrm>
              <a:off x="0" y="-1"/>
              <a:ext cx="776160" cy="776164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22" name="Shape 622"/>
            <p:cNvSpPr/>
            <p:nvPr/>
          </p:nvSpPr>
          <p:spPr>
            <a:xfrm>
              <a:off x="113665" y="95980"/>
              <a:ext cx="548830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624" name="Shape 624"/>
          <p:cNvSpPr/>
          <p:nvPr/>
        </p:nvSpPr>
        <p:spPr>
          <a:xfrm flipV="1">
            <a:off x="3796365" y="8862992"/>
            <a:ext cx="2" cy="77616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25" name="Shape 625"/>
          <p:cNvSpPr/>
          <p:nvPr/>
        </p:nvSpPr>
        <p:spPr>
          <a:xfrm>
            <a:off x="900142" y="5954250"/>
            <a:ext cx="24079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develop</a:t>
            </a:r>
          </a:p>
        </p:txBody>
      </p:sp>
      <p:grpSp>
        <p:nvGrpSpPr>
          <p:cNvPr id="635" name="Group 635"/>
          <p:cNvGrpSpPr/>
          <p:nvPr/>
        </p:nvGrpSpPr>
        <p:grpSpPr>
          <a:xfrm>
            <a:off x="4185146" y="5954249"/>
            <a:ext cx="5921155" cy="4078644"/>
            <a:chOff x="-1" y="0"/>
            <a:chExt cx="5921154" cy="4078642"/>
          </a:xfrm>
        </p:grpSpPr>
        <p:grpSp>
          <p:nvGrpSpPr>
            <p:cNvPr id="628" name="Group 628"/>
            <p:cNvGrpSpPr/>
            <p:nvPr/>
          </p:nvGrpSpPr>
          <p:grpSpPr>
            <a:xfrm>
              <a:off x="1857362" y="561993"/>
              <a:ext cx="776163" cy="776163"/>
              <a:chOff x="0" y="0"/>
              <a:chExt cx="776162" cy="776162"/>
            </a:xfrm>
          </p:grpSpPr>
          <p:sp>
            <p:nvSpPr>
              <p:cNvPr id="626" name="Shape 626"/>
              <p:cNvSpPr/>
              <p:nvPr/>
            </p:nvSpPr>
            <p:spPr>
              <a:xfrm>
                <a:off x="-1" y="-1"/>
                <a:ext cx="776164" cy="776164"/>
              </a:xfrm>
              <a:prstGeom prst="ellipse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27" name="Shape 627"/>
              <p:cNvSpPr/>
              <p:nvPr/>
            </p:nvSpPr>
            <p:spPr>
              <a:xfrm>
                <a:off x="113665" y="95980"/>
                <a:ext cx="548831" cy="584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2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Y</a:t>
                </a:r>
              </a:p>
            </p:txBody>
          </p:sp>
        </p:grpSp>
        <p:grpSp>
          <p:nvGrpSpPr>
            <p:cNvPr id="631" name="Group 631"/>
            <p:cNvGrpSpPr/>
            <p:nvPr/>
          </p:nvGrpSpPr>
          <p:grpSpPr>
            <a:xfrm>
              <a:off x="1857362" y="2181564"/>
              <a:ext cx="776163" cy="776163"/>
              <a:chOff x="0" y="0"/>
              <a:chExt cx="776162" cy="776162"/>
            </a:xfrm>
          </p:grpSpPr>
          <p:sp>
            <p:nvSpPr>
              <p:cNvPr id="629" name="Shape 629"/>
              <p:cNvSpPr/>
              <p:nvPr/>
            </p:nvSpPr>
            <p:spPr>
              <a:xfrm>
                <a:off x="-1" y="-1"/>
                <a:ext cx="776164" cy="776164"/>
              </a:xfrm>
              <a:prstGeom prst="ellipse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30" name="Shape 630"/>
              <p:cNvSpPr/>
              <p:nvPr/>
            </p:nvSpPr>
            <p:spPr>
              <a:xfrm>
                <a:off x="113665" y="95980"/>
                <a:ext cx="548831" cy="584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2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X</a:t>
                </a:r>
              </a:p>
            </p:txBody>
          </p:sp>
        </p:grpSp>
        <p:sp>
          <p:nvSpPr>
            <p:cNvPr id="632" name="Shape 632"/>
            <p:cNvSpPr/>
            <p:nvPr/>
          </p:nvSpPr>
          <p:spPr>
            <a:xfrm flipV="1">
              <a:off x="2245442" y="1371779"/>
              <a:ext cx="2" cy="776162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33" name="Shape 633"/>
            <p:cNvSpPr/>
            <p:nvPr/>
          </p:nvSpPr>
          <p:spPr>
            <a:xfrm flipV="1">
              <a:off x="-2" y="2943910"/>
              <a:ext cx="2008664" cy="1134732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2500407" y="-1"/>
              <a:ext cx="3420746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6"/>
                  </a:solidFill>
                </a:defRPr>
              </a:lvl1pPr>
            </a:lstStyle>
            <a:p>
              <a:pPr/>
              <a:r>
                <a:t>newFeature</a:t>
              </a:r>
            </a:p>
          </p:txBody>
        </p:sp>
      </p:grpSp>
      <p:sp>
        <p:nvSpPr>
          <p:cNvPr id="636" name="Shape 636"/>
          <p:cNvSpPr/>
          <p:nvPr/>
        </p:nvSpPr>
        <p:spPr>
          <a:xfrm>
            <a:off x="12966483" y="4066456"/>
            <a:ext cx="800798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git log develop..newFeature</a:t>
            </a:r>
          </a:p>
        </p:txBody>
      </p:sp>
      <p:sp>
        <p:nvSpPr>
          <p:cNvPr id="637" name="Shape 637"/>
          <p:cNvSpPr/>
          <p:nvPr/>
        </p:nvSpPr>
        <p:spPr>
          <a:xfrm>
            <a:off x="13997519" y="4983314"/>
            <a:ext cx="6948806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solidFill>
                  <a:schemeClr val="accent6"/>
                </a:solidFill>
              </a:defRPr>
            </a:pPr>
            <a:r>
              <a:t>Y - Gestion du clic droit</a:t>
            </a:r>
          </a:p>
          <a:p>
            <a:pPr algn="l">
              <a:defRPr>
                <a:solidFill>
                  <a:schemeClr val="accent6"/>
                </a:solidFill>
              </a:defRPr>
            </a:pPr>
            <a:r>
              <a:t>X - Ajustements CSS</a:t>
            </a:r>
          </a:p>
        </p:txBody>
      </p:sp>
      <p:sp>
        <p:nvSpPr>
          <p:cNvPr id="638" name="Shape 638"/>
          <p:cNvSpPr/>
          <p:nvPr/>
        </p:nvSpPr>
        <p:spPr>
          <a:xfrm>
            <a:off x="12966483" y="8175521"/>
            <a:ext cx="800798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git log newFeature..develop</a:t>
            </a:r>
          </a:p>
        </p:txBody>
      </p:sp>
      <p:sp>
        <p:nvSpPr>
          <p:cNvPr id="639" name="Shape 639"/>
          <p:cNvSpPr/>
          <p:nvPr/>
        </p:nvSpPr>
        <p:spPr>
          <a:xfrm>
            <a:off x="13669235" y="9062884"/>
            <a:ext cx="8195311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solidFill>
                  <a:schemeClr val="accent1"/>
                </a:solidFill>
              </a:defRPr>
            </a:pPr>
            <a:r>
              <a:t>C - Super feature de la mort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t>B - Ajout de tests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 log -g</a:t>
            </a:r>
          </a:p>
        </p:txBody>
      </p:sp>
      <p:pic>
        <p:nvPicPr>
          <p:cNvPr id="642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4852" y="4597849"/>
            <a:ext cx="21834295" cy="60578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Commandes utiles</a:t>
            </a:r>
          </a:p>
        </p:txBody>
      </p:sp>
      <p:pic>
        <p:nvPicPr>
          <p:cNvPr id="645" name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78206" y="7039122"/>
            <a:ext cx="6120538" cy="61205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 show</a:t>
            </a:r>
          </a:p>
        </p:txBody>
      </p:sp>
      <p:pic>
        <p:nvPicPr>
          <p:cNvPr id="648" name="image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97515" y="3241745"/>
            <a:ext cx="10188968" cy="96266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 diff A B</a:t>
            </a:r>
          </a:p>
        </p:txBody>
      </p:sp>
      <p:pic>
        <p:nvPicPr>
          <p:cNvPr id="651" name="image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79379" y="2784575"/>
            <a:ext cx="14225242" cy="101280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 cherry-pick</a:t>
            </a:r>
          </a:p>
        </p:txBody>
      </p:sp>
      <p:sp>
        <p:nvSpPr>
          <p:cNvPr id="654" name="Shape 654"/>
          <p:cNvSpPr/>
          <p:nvPr/>
        </p:nvSpPr>
        <p:spPr>
          <a:xfrm flipV="1">
            <a:off x="1672597" y="8150693"/>
            <a:ext cx="2" cy="77616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55" name="Shape 655"/>
          <p:cNvSpPr/>
          <p:nvPr/>
        </p:nvSpPr>
        <p:spPr>
          <a:xfrm flipV="1">
            <a:off x="1672597" y="9827068"/>
            <a:ext cx="2" cy="77616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56" name="Shape 656"/>
          <p:cNvSpPr/>
          <p:nvPr/>
        </p:nvSpPr>
        <p:spPr>
          <a:xfrm flipV="1">
            <a:off x="1672597" y="5093971"/>
            <a:ext cx="2" cy="77616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57" name="Shape 657"/>
          <p:cNvSpPr/>
          <p:nvPr/>
        </p:nvSpPr>
        <p:spPr>
          <a:xfrm flipV="1">
            <a:off x="1672597" y="6613731"/>
            <a:ext cx="2" cy="77616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58" name="Shape 658"/>
          <p:cNvSpPr/>
          <p:nvPr/>
        </p:nvSpPr>
        <p:spPr>
          <a:xfrm>
            <a:off x="2399071" y="4314473"/>
            <a:ext cx="1045464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603fb3e - Commit qu’on ne veut pas</a:t>
            </a:r>
          </a:p>
        </p:txBody>
      </p:sp>
      <p:sp>
        <p:nvSpPr>
          <p:cNvPr id="659" name="Shape 659"/>
          <p:cNvSpPr/>
          <p:nvPr/>
        </p:nvSpPr>
        <p:spPr>
          <a:xfrm>
            <a:off x="2399070" y="5768828"/>
            <a:ext cx="759650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4741953 - Commit tout nul</a:t>
            </a:r>
          </a:p>
        </p:txBody>
      </p:sp>
      <p:sp>
        <p:nvSpPr>
          <p:cNvPr id="660" name="Shape 660"/>
          <p:cNvSpPr/>
          <p:nvPr/>
        </p:nvSpPr>
        <p:spPr>
          <a:xfrm>
            <a:off x="2319592" y="7379796"/>
            <a:ext cx="723201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f6ce2ca - Correction bug</a:t>
            </a:r>
          </a:p>
        </p:txBody>
      </p:sp>
      <p:sp>
        <p:nvSpPr>
          <p:cNvPr id="661" name="Shape 661"/>
          <p:cNvSpPr/>
          <p:nvPr/>
        </p:nvSpPr>
        <p:spPr>
          <a:xfrm>
            <a:off x="2416850" y="10445119"/>
            <a:ext cx="678434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49cde6a - Commitoooo</a:t>
            </a:r>
          </a:p>
        </p:txBody>
      </p:sp>
      <p:sp>
        <p:nvSpPr>
          <p:cNvPr id="662" name="Shape 662"/>
          <p:cNvSpPr/>
          <p:nvPr/>
        </p:nvSpPr>
        <p:spPr>
          <a:xfrm>
            <a:off x="2416850" y="8825548"/>
            <a:ext cx="910145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7a203d6 - Commit de répétition</a:t>
            </a:r>
          </a:p>
        </p:txBody>
      </p:sp>
      <p:sp>
        <p:nvSpPr>
          <p:cNvPr id="663" name="Shape 663"/>
          <p:cNvSpPr/>
          <p:nvPr/>
        </p:nvSpPr>
        <p:spPr>
          <a:xfrm>
            <a:off x="1284518" y="7340909"/>
            <a:ext cx="776161" cy="77616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64" name="Shape 664"/>
          <p:cNvSpPr/>
          <p:nvPr/>
        </p:nvSpPr>
        <p:spPr>
          <a:xfrm>
            <a:off x="1284518" y="8943275"/>
            <a:ext cx="776161" cy="776163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65" name="Shape 665"/>
          <p:cNvSpPr/>
          <p:nvPr/>
        </p:nvSpPr>
        <p:spPr>
          <a:xfrm>
            <a:off x="1284518" y="10562845"/>
            <a:ext cx="776161" cy="776163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66" name="Shape 666"/>
          <p:cNvSpPr/>
          <p:nvPr/>
        </p:nvSpPr>
        <p:spPr>
          <a:xfrm>
            <a:off x="1284518" y="4284186"/>
            <a:ext cx="776161" cy="77616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67" name="Shape 667"/>
          <p:cNvSpPr/>
          <p:nvPr/>
        </p:nvSpPr>
        <p:spPr>
          <a:xfrm>
            <a:off x="1284518" y="5738540"/>
            <a:ext cx="776161" cy="776163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68" name="Shape 668"/>
          <p:cNvSpPr/>
          <p:nvPr/>
        </p:nvSpPr>
        <p:spPr>
          <a:xfrm>
            <a:off x="14941525" y="7735237"/>
            <a:ext cx="776161" cy="776161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69" name="Shape 669"/>
          <p:cNvSpPr/>
          <p:nvPr/>
        </p:nvSpPr>
        <p:spPr>
          <a:xfrm flipV="1">
            <a:off x="15329603" y="8471014"/>
            <a:ext cx="2" cy="77616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70" name="Shape 670"/>
          <p:cNvSpPr/>
          <p:nvPr/>
        </p:nvSpPr>
        <p:spPr>
          <a:xfrm>
            <a:off x="14941525" y="9189591"/>
            <a:ext cx="776161" cy="776163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71" name="Shape 671"/>
          <p:cNvSpPr/>
          <p:nvPr/>
        </p:nvSpPr>
        <p:spPr>
          <a:xfrm>
            <a:off x="14941525" y="10809161"/>
            <a:ext cx="776161" cy="776163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72" name="Shape 672"/>
          <p:cNvSpPr/>
          <p:nvPr/>
        </p:nvSpPr>
        <p:spPr>
          <a:xfrm flipV="1">
            <a:off x="15329603" y="9999375"/>
            <a:ext cx="2" cy="77616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73" name="Shape 673"/>
          <p:cNvSpPr/>
          <p:nvPr/>
        </p:nvSpPr>
        <p:spPr>
          <a:xfrm>
            <a:off x="15766516" y="7225403"/>
            <a:ext cx="24079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develop</a:t>
            </a:r>
          </a:p>
        </p:txBody>
      </p:sp>
      <p:grpSp>
        <p:nvGrpSpPr>
          <p:cNvPr id="677" name="Group 677"/>
          <p:cNvGrpSpPr/>
          <p:nvPr/>
        </p:nvGrpSpPr>
        <p:grpSpPr>
          <a:xfrm>
            <a:off x="1293530" y="7330344"/>
            <a:ext cx="8267092" cy="1585948"/>
            <a:chOff x="0" y="0"/>
            <a:chExt cx="8267090" cy="1585947"/>
          </a:xfrm>
        </p:grpSpPr>
        <p:sp>
          <p:nvSpPr>
            <p:cNvPr id="674" name="Shape 674"/>
            <p:cNvSpPr/>
            <p:nvPr/>
          </p:nvSpPr>
          <p:spPr>
            <a:xfrm flipV="1">
              <a:off x="388078" y="809786"/>
              <a:ext cx="2" cy="776162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1035075" y="38887"/>
              <a:ext cx="7232016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pPr/>
              <a:r>
                <a:t>f6ce2ca - Correction bug</a:t>
              </a:r>
            </a:p>
          </p:txBody>
        </p:sp>
        <p:sp>
          <p:nvSpPr>
            <p:cNvPr id="676" name="Shape 676"/>
            <p:cNvSpPr/>
            <p:nvPr/>
          </p:nvSpPr>
          <p:spPr>
            <a:xfrm>
              <a:off x="-1" y="-1"/>
              <a:ext cx="776161" cy="776163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559207 -0.086678" origin="layout" pathEditMode="relative">
                                      <p:cBhvr>
                                        <p:cTn id="6" dur="100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Quelques liens</a:t>
            </a:r>
          </a:p>
        </p:txBody>
      </p:sp>
      <p:sp>
        <p:nvSpPr>
          <p:cNvPr id="680" name="Shape 68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Devoxx 2014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https://www.youtube.com/watch?v=m0_C2cfM9IM</a:t>
            </a:r>
          </a:p>
          <a:p>
            <a:pPr/>
            <a:r>
              <a:t>En anglais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https://www.youtube.com/watch?v=jtEthlTz1Q0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44168" y="1010167"/>
            <a:ext cx="11944199" cy="1194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« Architecture » Git</a:t>
            </a:r>
          </a:p>
        </p:txBody>
      </p:sp>
      <p:grpSp>
        <p:nvGrpSpPr>
          <p:cNvPr id="169" name="Group 169"/>
          <p:cNvGrpSpPr/>
          <p:nvPr/>
        </p:nvGrpSpPr>
        <p:grpSpPr>
          <a:xfrm>
            <a:off x="4698653" y="4062321"/>
            <a:ext cx="1536165" cy="1511789"/>
            <a:chOff x="0" y="0"/>
            <a:chExt cx="1536163" cy="1511788"/>
          </a:xfrm>
        </p:grpSpPr>
        <p:sp>
          <p:nvSpPr>
            <p:cNvPr id="167" name="Shape 167"/>
            <p:cNvSpPr/>
            <p:nvPr/>
          </p:nvSpPr>
          <p:spPr>
            <a:xfrm>
              <a:off x="0" y="-1"/>
              <a:ext cx="1536164" cy="1511790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8" name="Shape 168"/>
            <p:cNvSpPr/>
            <p:nvPr/>
          </p:nvSpPr>
          <p:spPr>
            <a:xfrm>
              <a:off x="0" y="463794"/>
              <a:ext cx="1536164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PC 2</a:t>
              </a:r>
            </a:p>
          </p:txBody>
        </p:sp>
      </p:grpSp>
      <p:grpSp>
        <p:nvGrpSpPr>
          <p:cNvPr id="172" name="Group 172"/>
          <p:cNvGrpSpPr/>
          <p:nvPr/>
        </p:nvGrpSpPr>
        <p:grpSpPr>
          <a:xfrm>
            <a:off x="1714973" y="9144781"/>
            <a:ext cx="1536165" cy="1511789"/>
            <a:chOff x="0" y="0"/>
            <a:chExt cx="1536163" cy="1511788"/>
          </a:xfrm>
        </p:grpSpPr>
        <p:sp>
          <p:nvSpPr>
            <p:cNvPr id="170" name="Shape 170"/>
            <p:cNvSpPr/>
            <p:nvPr/>
          </p:nvSpPr>
          <p:spPr>
            <a:xfrm>
              <a:off x="-1" y="-1"/>
              <a:ext cx="1536165" cy="1511790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1" name="Shape 171"/>
            <p:cNvSpPr/>
            <p:nvPr/>
          </p:nvSpPr>
          <p:spPr>
            <a:xfrm>
              <a:off x="-1" y="463794"/>
              <a:ext cx="1536165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PC 1</a:t>
              </a:r>
            </a:p>
          </p:txBody>
        </p:sp>
      </p:grpSp>
      <p:grpSp>
        <p:nvGrpSpPr>
          <p:cNvPr id="175" name="Group 175"/>
          <p:cNvGrpSpPr/>
          <p:nvPr/>
        </p:nvGrpSpPr>
        <p:grpSpPr>
          <a:xfrm>
            <a:off x="7446360" y="8879309"/>
            <a:ext cx="1536165" cy="1511789"/>
            <a:chOff x="0" y="0"/>
            <a:chExt cx="1536163" cy="1511788"/>
          </a:xfrm>
        </p:grpSpPr>
        <p:sp>
          <p:nvSpPr>
            <p:cNvPr id="173" name="Shape 173"/>
            <p:cNvSpPr/>
            <p:nvPr/>
          </p:nvSpPr>
          <p:spPr>
            <a:xfrm>
              <a:off x="0" y="-1"/>
              <a:ext cx="1536164" cy="1511790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4" name="Shape 174"/>
            <p:cNvSpPr/>
            <p:nvPr/>
          </p:nvSpPr>
          <p:spPr>
            <a:xfrm>
              <a:off x="0" y="463794"/>
              <a:ext cx="1536164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PC 3</a:t>
              </a:r>
            </a:p>
          </p:txBody>
        </p:sp>
      </p:grpSp>
      <p:grpSp>
        <p:nvGrpSpPr>
          <p:cNvPr id="178" name="Group 178"/>
          <p:cNvGrpSpPr/>
          <p:nvPr/>
        </p:nvGrpSpPr>
        <p:grpSpPr>
          <a:xfrm>
            <a:off x="4698653" y="6899377"/>
            <a:ext cx="1536165" cy="1511789"/>
            <a:chOff x="0" y="0"/>
            <a:chExt cx="1536163" cy="1511788"/>
          </a:xfrm>
        </p:grpSpPr>
        <p:sp>
          <p:nvSpPr>
            <p:cNvPr id="176" name="Shape 176"/>
            <p:cNvSpPr/>
            <p:nvPr/>
          </p:nvSpPr>
          <p:spPr>
            <a:xfrm>
              <a:off x="0" y="-1"/>
              <a:ext cx="1536164" cy="1511790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7" name="Shape 177"/>
            <p:cNvSpPr/>
            <p:nvPr/>
          </p:nvSpPr>
          <p:spPr>
            <a:xfrm>
              <a:off x="0" y="463794"/>
              <a:ext cx="1536164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Serveur</a:t>
              </a:r>
            </a:p>
          </p:txBody>
        </p:sp>
      </p:grpSp>
      <p:sp>
        <p:nvSpPr>
          <p:cNvPr id="179" name="Shape 179"/>
          <p:cNvSpPr/>
          <p:nvPr/>
        </p:nvSpPr>
        <p:spPr>
          <a:xfrm flipV="1">
            <a:off x="3311044" y="8150191"/>
            <a:ext cx="1016909" cy="80527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0" name="Shape 180"/>
          <p:cNvSpPr/>
          <p:nvPr/>
        </p:nvSpPr>
        <p:spPr>
          <a:xfrm flipH="1">
            <a:off x="3536307" y="8659920"/>
            <a:ext cx="1022615" cy="85334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1" name="Shape 181"/>
          <p:cNvSpPr/>
          <p:nvPr/>
        </p:nvSpPr>
        <p:spPr>
          <a:xfrm flipH="1" flipV="1">
            <a:off x="6245504" y="8449513"/>
            <a:ext cx="879639" cy="87963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2" name="Shape 182"/>
          <p:cNvSpPr/>
          <p:nvPr/>
        </p:nvSpPr>
        <p:spPr>
          <a:xfrm>
            <a:off x="6614497" y="8187210"/>
            <a:ext cx="750180" cy="75018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3" name="Shape 183"/>
          <p:cNvSpPr/>
          <p:nvPr/>
        </p:nvSpPr>
        <p:spPr>
          <a:xfrm flipV="1">
            <a:off x="5241992" y="5804942"/>
            <a:ext cx="2" cy="86360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4" name="Shape 184"/>
          <p:cNvSpPr/>
          <p:nvPr/>
        </p:nvSpPr>
        <p:spPr>
          <a:xfrm>
            <a:off x="5691477" y="5804942"/>
            <a:ext cx="2" cy="86360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91" name="Group 191"/>
          <p:cNvGrpSpPr/>
          <p:nvPr/>
        </p:nvGrpSpPr>
        <p:grpSpPr>
          <a:xfrm>
            <a:off x="10613035" y="5381547"/>
            <a:ext cx="12309918" cy="4700454"/>
            <a:chOff x="0" y="0"/>
            <a:chExt cx="12309917" cy="4700452"/>
          </a:xfrm>
        </p:grpSpPr>
        <p:sp>
          <p:nvSpPr>
            <p:cNvPr id="185" name="Shape 185"/>
            <p:cNvSpPr/>
            <p:nvPr/>
          </p:nvSpPr>
          <p:spPr>
            <a:xfrm>
              <a:off x="-1" y="233653"/>
              <a:ext cx="4538820" cy="4466800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188" name="Group 188"/>
            <p:cNvGrpSpPr/>
            <p:nvPr/>
          </p:nvGrpSpPr>
          <p:grpSpPr>
            <a:xfrm>
              <a:off x="9848901" y="0"/>
              <a:ext cx="2461016" cy="2421963"/>
              <a:chOff x="0" y="0"/>
              <a:chExt cx="2461015" cy="2421962"/>
            </a:xfrm>
          </p:grpSpPr>
          <p:sp>
            <p:nvSpPr>
              <p:cNvPr id="186" name="Shape 186"/>
              <p:cNvSpPr/>
              <p:nvPr/>
            </p:nvSpPr>
            <p:spPr>
              <a:xfrm>
                <a:off x="-1" y="0"/>
                <a:ext cx="2461017" cy="2421963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87" name="Shape 187"/>
              <p:cNvSpPr/>
              <p:nvPr/>
            </p:nvSpPr>
            <p:spPr>
              <a:xfrm>
                <a:off x="-1" y="918881"/>
                <a:ext cx="2461017" cy="584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2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Serveur</a:t>
                </a:r>
              </a:p>
            </p:txBody>
          </p:sp>
        </p:grpSp>
        <p:sp>
          <p:nvSpPr>
            <p:cNvPr id="189" name="Shape 189"/>
            <p:cNvSpPr/>
            <p:nvPr/>
          </p:nvSpPr>
          <p:spPr>
            <a:xfrm>
              <a:off x="3624720" y="1476452"/>
              <a:ext cx="6130000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0" name="Shape 190"/>
            <p:cNvSpPr/>
            <p:nvPr/>
          </p:nvSpPr>
          <p:spPr>
            <a:xfrm flipH="1" flipV="1">
              <a:off x="3748097" y="855195"/>
              <a:ext cx="6130000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94" name="Group 194"/>
          <p:cNvGrpSpPr/>
          <p:nvPr/>
        </p:nvGrpSpPr>
        <p:grpSpPr>
          <a:xfrm>
            <a:off x="11099454" y="8446713"/>
            <a:ext cx="1536164" cy="1270002"/>
            <a:chOff x="0" y="0"/>
            <a:chExt cx="1536163" cy="1270001"/>
          </a:xfrm>
        </p:grpSpPr>
        <p:sp>
          <p:nvSpPr>
            <p:cNvPr id="192" name="Shape 192"/>
            <p:cNvSpPr/>
            <p:nvPr/>
          </p:nvSpPr>
          <p:spPr>
            <a:xfrm>
              <a:off x="-1" y="-1"/>
              <a:ext cx="1536165" cy="127000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12700" dir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193" name="Shape 193"/>
            <p:cNvSpPr/>
            <p:nvPr/>
          </p:nvSpPr>
          <p:spPr>
            <a:xfrm>
              <a:off x="-1" y="342900"/>
              <a:ext cx="1536165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200"/>
              </a:lvl1pPr>
            </a:lstStyle>
            <a:p>
              <a:pPr/>
              <a:r>
                <a:t>Dossier</a:t>
              </a:r>
            </a:p>
          </p:txBody>
        </p:sp>
      </p:grpSp>
      <p:grpSp>
        <p:nvGrpSpPr>
          <p:cNvPr id="200" name="Group 200"/>
          <p:cNvGrpSpPr/>
          <p:nvPr/>
        </p:nvGrpSpPr>
        <p:grpSpPr>
          <a:xfrm>
            <a:off x="12750427" y="5957527"/>
            <a:ext cx="1639904" cy="3356214"/>
            <a:chOff x="0" y="0"/>
            <a:chExt cx="1639903" cy="3356212"/>
          </a:xfrm>
        </p:grpSpPr>
        <p:grpSp>
          <p:nvGrpSpPr>
            <p:cNvPr id="197" name="Group 197"/>
            <p:cNvGrpSpPr/>
            <p:nvPr/>
          </p:nvGrpSpPr>
          <p:grpSpPr>
            <a:xfrm>
              <a:off x="369902" y="-1"/>
              <a:ext cx="1270002" cy="1270001"/>
              <a:chOff x="0" y="0"/>
              <a:chExt cx="1270001" cy="1270000"/>
            </a:xfrm>
          </p:grpSpPr>
          <p:sp>
            <p:nvSpPr>
              <p:cNvPr id="195" name="Shape 195"/>
              <p:cNvSpPr/>
              <p:nvPr/>
            </p:nvSpPr>
            <p:spPr>
              <a:xfrm>
                <a:off x="-1" y="-1"/>
                <a:ext cx="1270003" cy="1270001"/>
              </a:xfrm>
              <a:prstGeom prst="rect">
                <a:avLst/>
              </a:prstGeom>
              <a:gradFill flip="none" rotWithShape="1">
                <a:gsLst>
                  <a:gs pos="0">
                    <a:srgbClr val="FBFBFB"/>
                  </a:gs>
                  <a:gs pos="100000">
                    <a:srgbClr val="BEBEB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</a:p>
            </p:txBody>
          </p:sp>
          <p:sp>
            <p:nvSpPr>
              <p:cNvPr id="196" name="Shape 196"/>
              <p:cNvSpPr/>
              <p:nvPr/>
            </p:nvSpPr>
            <p:spPr>
              <a:xfrm>
                <a:off x="-1" y="101600"/>
                <a:ext cx="1270003" cy="1066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200"/>
                </a:lvl1pPr>
              </a:lstStyle>
              <a:p>
                <a:pPr/>
                <a:r>
                  <a:t>Repo local</a:t>
                </a:r>
              </a:p>
            </p:txBody>
          </p:sp>
        </p:grpSp>
        <p:sp>
          <p:nvSpPr>
            <p:cNvPr id="198" name="Shape 198"/>
            <p:cNvSpPr/>
            <p:nvPr/>
          </p:nvSpPr>
          <p:spPr>
            <a:xfrm flipV="1">
              <a:off x="0" y="1454917"/>
              <a:ext cx="777227" cy="126312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9" name="Shape 199"/>
            <p:cNvSpPr/>
            <p:nvPr/>
          </p:nvSpPr>
          <p:spPr>
            <a:xfrm flipH="1">
              <a:off x="76997" y="1451708"/>
              <a:ext cx="1259236" cy="190450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1" grpId="1"/>
      <p:bldP build="whole" bldLvl="1" animBg="1" rev="0" advAuto="0" spid="200" grpId="3"/>
      <p:bldP build="whole" bldLvl="1" animBg="1" rev="0" advAuto="0" spid="194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« Stockage » Git</a:t>
            </a:r>
          </a:p>
        </p:txBody>
      </p:sp>
      <p:sp>
        <p:nvSpPr>
          <p:cNvPr id="203" name="Shape 203"/>
          <p:cNvSpPr/>
          <p:nvPr/>
        </p:nvSpPr>
        <p:spPr>
          <a:xfrm>
            <a:off x="12932234" y="4181616"/>
            <a:ext cx="4320153" cy="6342524"/>
          </a:xfrm>
          <a:prstGeom prst="rect">
            <a:avLst/>
          </a:prstGeom>
          <a:solidFill>
            <a:srgbClr val="52B6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04" name="Shape 204"/>
          <p:cNvSpPr/>
          <p:nvPr/>
        </p:nvSpPr>
        <p:spPr>
          <a:xfrm>
            <a:off x="18732858" y="4181616"/>
            <a:ext cx="4320153" cy="6342524"/>
          </a:xfrm>
          <a:prstGeom prst="rect">
            <a:avLst/>
          </a:prstGeom>
          <a:solidFill>
            <a:srgbClr val="4BABDC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05" name="Shape 205"/>
          <p:cNvSpPr/>
          <p:nvPr/>
        </p:nvSpPr>
        <p:spPr>
          <a:xfrm flipV="1">
            <a:off x="18066549" y="3479799"/>
            <a:ext cx="2" cy="8737602"/>
          </a:xfrm>
          <a:prstGeom prst="line">
            <a:avLst/>
          </a:prstGeom>
          <a:ln w="127000">
            <a:solidFill>
              <a:srgbClr val="FF26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08" name="Group 208"/>
          <p:cNvGrpSpPr/>
          <p:nvPr/>
        </p:nvGrpSpPr>
        <p:grpSpPr>
          <a:xfrm>
            <a:off x="6764704" y="4181616"/>
            <a:ext cx="5053966" cy="7503204"/>
            <a:chOff x="0" y="0"/>
            <a:chExt cx="5053965" cy="7503203"/>
          </a:xfrm>
        </p:grpSpPr>
        <p:sp>
          <p:nvSpPr>
            <p:cNvPr id="206" name="Shape 206"/>
            <p:cNvSpPr/>
            <p:nvPr/>
          </p:nvSpPr>
          <p:spPr>
            <a:xfrm>
              <a:off x="366905" y="0"/>
              <a:ext cx="4320154" cy="6342524"/>
            </a:xfrm>
            <a:prstGeom prst="rect">
              <a:avLst/>
            </a:prstGeom>
            <a:solidFill>
              <a:srgbClr val="FFAA85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07" name="Shape 207"/>
            <p:cNvSpPr/>
            <p:nvPr/>
          </p:nvSpPr>
          <p:spPr>
            <a:xfrm>
              <a:off x="-1" y="6639603"/>
              <a:ext cx="5053966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Dossier de travail</a:t>
              </a:r>
            </a:p>
          </p:txBody>
        </p:sp>
      </p:grpSp>
      <p:grpSp>
        <p:nvGrpSpPr>
          <p:cNvPr id="211" name="Group 211"/>
          <p:cNvGrpSpPr/>
          <p:nvPr/>
        </p:nvGrpSpPr>
        <p:grpSpPr>
          <a:xfrm>
            <a:off x="7131611" y="4181616"/>
            <a:ext cx="4320154" cy="7503204"/>
            <a:chOff x="0" y="0"/>
            <a:chExt cx="4320152" cy="7503203"/>
          </a:xfrm>
        </p:grpSpPr>
        <p:sp>
          <p:nvSpPr>
            <p:cNvPr id="209" name="Shape 209"/>
            <p:cNvSpPr/>
            <p:nvPr/>
          </p:nvSpPr>
          <p:spPr>
            <a:xfrm>
              <a:off x="-1" y="0"/>
              <a:ext cx="4320154" cy="6342524"/>
            </a:xfrm>
            <a:prstGeom prst="rect">
              <a:avLst/>
            </a:prstGeom>
            <a:solidFill>
              <a:srgbClr val="97C793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10" name="Shape 210"/>
            <p:cNvSpPr/>
            <p:nvPr/>
          </p:nvSpPr>
          <p:spPr>
            <a:xfrm>
              <a:off x="1308858" y="6639603"/>
              <a:ext cx="1702436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Index</a:t>
              </a:r>
            </a:p>
          </p:txBody>
        </p:sp>
      </p:grpSp>
      <p:sp>
        <p:nvSpPr>
          <p:cNvPr id="212" name="Shape 212"/>
          <p:cNvSpPr/>
          <p:nvPr/>
        </p:nvSpPr>
        <p:spPr>
          <a:xfrm>
            <a:off x="12753288" y="10821219"/>
            <a:ext cx="46780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Repository local</a:t>
            </a:r>
          </a:p>
        </p:txBody>
      </p:sp>
      <p:sp>
        <p:nvSpPr>
          <p:cNvPr id="213" name="Shape 213"/>
          <p:cNvSpPr/>
          <p:nvPr/>
        </p:nvSpPr>
        <p:spPr>
          <a:xfrm>
            <a:off x="18271653" y="10821219"/>
            <a:ext cx="52425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Repository distant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245595 0.000000" origin="layout" pathEditMode="relative">
                                      <p:cBhvr>
                                        <p:cTn id="6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Class="entr" nodeType="after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1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Quelques commandes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Vérifier l’état d’un repo</a:t>
            </a:r>
          </a:p>
        </p:txBody>
      </p:sp>
      <p:sp>
        <p:nvSpPr>
          <p:cNvPr id="218" name="Shape 218"/>
          <p:cNvSpPr/>
          <p:nvPr/>
        </p:nvSpPr>
        <p:spPr>
          <a:xfrm>
            <a:off x="8322989" y="5530850"/>
            <a:ext cx="7738021" cy="265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pPr/>
            <a:r>
              <a:t>git status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 add hello.txt</a:t>
            </a:r>
          </a:p>
        </p:txBody>
      </p:sp>
      <p:sp>
        <p:nvSpPr>
          <p:cNvPr id="221" name="Shape 221"/>
          <p:cNvSpPr/>
          <p:nvPr/>
        </p:nvSpPr>
        <p:spPr>
          <a:xfrm>
            <a:off x="12932234" y="4181616"/>
            <a:ext cx="4320153" cy="6342524"/>
          </a:xfrm>
          <a:prstGeom prst="rect">
            <a:avLst/>
          </a:prstGeom>
          <a:solidFill>
            <a:srgbClr val="52B6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22" name="Shape 222"/>
          <p:cNvSpPr/>
          <p:nvPr/>
        </p:nvSpPr>
        <p:spPr>
          <a:xfrm>
            <a:off x="18732858" y="4181616"/>
            <a:ext cx="4320153" cy="6342524"/>
          </a:xfrm>
          <a:prstGeom prst="rect">
            <a:avLst/>
          </a:prstGeom>
          <a:solidFill>
            <a:srgbClr val="4BABDC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23" name="Shape 223"/>
          <p:cNvSpPr/>
          <p:nvPr/>
        </p:nvSpPr>
        <p:spPr>
          <a:xfrm flipV="1">
            <a:off x="17992622" y="3479799"/>
            <a:ext cx="2" cy="8737602"/>
          </a:xfrm>
          <a:prstGeom prst="line">
            <a:avLst/>
          </a:prstGeom>
          <a:ln w="127000">
            <a:solidFill>
              <a:srgbClr val="FF26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26" name="Group 226"/>
          <p:cNvGrpSpPr/>
          <p:nvPr/>
        </p:nvGrpSpPr>
        <p:grpSpPr>
          <a:xfrm>
            <a:off x="776121" y="4181616"/>
            <a:ext cx="5053966" cy="7503204"/>
            <a:chOff x="0" y="0"/>
            <a:chExt cx="5053965" cy="7503203"/>
          </a:xfrm>
        </p:grpSpPr>
        <p:sp>
          <p:nvSpPr>
            <p:cNvPr id="224" name="Shape 224"/>
            <p:cNvSpPr/>
            <p:nvPr/>
          </p:nvSpPr>
          <p:spPr>
            <a:xfrm>
              <a:off x="366905" y="0"/>
              <a:ext cx="4320154" cy="6342524"/>
            </a:xfrm>
            <a:prstGeom prst="rect">
              <a:avLst/>
            </a:prstGeom>
            <a:solidFill>
              <a:srgbClr val="FFAA85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25" name="Shape 225"/>
            <p:cNvSpPr/>
            <p:nvPr/>
          </p:nvSpPr>
          <p:spPr>
            <a:xfrm>
              <a:off x="-1" y="6639603"/>
              <a:ext cx="5053966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Dossier de travail</a:t>
              </a:r>
            </a:p>
          </p:txBody>
        </p:sp>
      </p:grpSp>
      <p:grpSp>
        <p:nvGrpSpPr>
          <p:cNvPr id="229" name="Group 229"/>
          <p:cNvGrpSpPr/>
          <p:nvPr/>
        </p:nvGrpSpPr>
        <p:grpSpPr>
          <a:xfrm>
            <a:off x="7131611" y="4181616"/>
            <a:ext cx="4320154" cy="7503204"/>
            <a:chOff x="0" y="0"/>
            <a:chExt cx="4320152" cy="7503203"/>
          </a:xfrm>
        </p:grpSpPr>
        <p:sp>
          <p:nvSpPr>
            <p:cNvPr id="227" name="Shape 227"/>
            <p:cNvSpPr/>
            <p:nvPr/>
          </p:nvSpPr>
          <p:spPr>
            <a:xfrm>
              <a:off x="-1" y="0"/>
              <a:ext cx="4320154" cy="6342524"/>
            </a:xfrm>
            <a:prstGeom prst="rect">
              <a:avLst/>
            </a:prstGeom>
            <a:solidFill>
              <a:srgbClr val="97C793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28" name="Shape 228"/>
            <p:cNvSpPr/>
            <p:nvPr/>
          </p:nvSpPr>
          <p:spPr>
            <a:xfrm>
              <a:off x="1308858" y="6639603"/>
              <a:ext cx="1702436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Index</a:t>
              </a:r>
            </a:p>
          </p:txBody>
        </p:sp>
      </p:grpSp>
      <p:sp>
        <p:nvSpPr>
          <p:cNvPr id="230" name="Shape 230"/>
          <p:cNvSpPr/>
          <p:nvPr/>
        </p:nvSpPr>
        <p:spPr>
          <a:xfrm>
            <a:off x="12753288" y="10821219"/>
            <a:ext cx="46780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Repository local</a:t>
            </a:r>
          </a:p>
        </p:txBody>
      </p:sp>
      <p:sp>
        <p:nvSpPr>
          <p:cNvPr id="231" name="Shape 231"/>
          <p:cNvSpPr/>
          <p:nvPr/>
        </p:nvSpPr>
        <p:spPr>
          <a:xfrm>
            <a:off x="18271653" y="10821219"/>
            <a:ext cx="52425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Repository distant</a:t>
            </a:r>
          </a:p>
        </p:txBody>
      </p:sp>
      <p:grpSp>
        <p:nvGrpSpPr>
          <p:cNvPr id="236" name="Group 236"/>
          <p:cNvGrpSpPr/>
          <p:nvPr/>
        </p:nvGrpSpPr>
        <p:grpSpPr>
          <a:xfrm>
            <a:off x="1764069" y="5656812"/>
            <a:ext cx="3078073" cy="3392130"/>
            <a:chOff x="0" y="0"/>
            <a:chExt cx="3078072" cy="3392129"/>
          </a:xfrm>
        </p:grpSpPr>
        <p:grpSp>
          <p:nvGrpSpPr>
            <p:cNvPr id="234" name="Group 234"/>
            <p:cNvGrpSpPr/>
            <p:nvPr/>
          </p:nvGrpSpPr>
          <p:grpSpPr>
            <a:xfrm>
              <a:off x="-1" y="-1"/>
              <a:ext cx="3078073" cy="2813860"/>
              <a:chOff x="0" y="0"/>
              <a:chExt cx="3078072" cy="2813859"/>
            </a:xfrm>
          </p:grpSpPr>
          <p:sp>
            <p:nvSpPr>
              <p:cNvPr id="232" name="Shape 232"/>
              <p:cNvSpPr/>
              <p:nvPr/>
            </p:nvSpPr>
            <p:spPr>
              <a:xfrm>
                <a:off x="-1" y="-1"/>
                <a:ext cx="3078073" cy="281386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33" name="Shape 233"/>
              <p:cNvSpPr/>
              <p:nvPr/>
            </p:nvSpPr>
            <p:spPr>
              <a:xfrm>
                <a:off x="352747" y="267109"/>
                <a:ext cx="1723647" cy="558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000"/>
                </a:lvl1pPr>
              </a:lstStyle>
              <a:p>
                <a:pPr/>
                <a:r>
                  <a:t>Blabla #1</a:t>
                </a:r>
              </a:p>
            </p:txBody>
          </p:sp>
        </p:grpSp>
        <p:sp>
          <p:nvSpPr>
            <p:cNvPr id="235" name="Shape 235"/>
            <p:cNvSpPr/>
            <p:nvPr/>
          </p:nvSpPr>
          <p:spPr>
            <a:xfrm>
              <a:off x="825421" y="2833329"/>
              <a:ext cx="142722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/>
              </a:lvl1pPr>
            </a:lstStyle>
            <a:p>
              <a:pPr/>
              <a:r>
                <a:t>hello.txt</a:t>
              </a:r>
            </a:p>
          </p:txBody>
        </p:sp>
      </p:grpSp>
      <p:grpSp>
        <p:nvGrpSpPr>
          <p:cNvPr id="241" name="Group 241"/>
          <p:cNvGrpSpPr/>
          <p:nvPr/>
        </p:nvGrpSpPr>
        <p:grpSpPr>
          <a:xfrm>
            <a:off x="1764069" y="5656812"/>
            <a:ext cx="3078073" cy="3392130"/>
            <a:chOff x="0" y="0"/>
            <a:chExt cx="3078072" cy="3392129"/>
          </a:xfrm>
        </p:grpSpPr>
        <p:grpSp>
          <p:nvGrpSpPr>
            <p:cNvPr id="239" name="Group 239"/>
            <p:cNvGrpSpPr/>
            <p:nvPr/>
          </p:nvGrpSpPr>
          <p:grpSpPr>
            <a:xfrm>
              <a:off x="-1" y="-1"/>
              <a:ext cx="3078073" cy="2813860"/>
              <a:chOff x="0" y="0"/>
              <a:chExt cx="3078072" cy="2813859"/>
            </a:xfrm>
          </p:grpSpPr>
          <p:sp>
            <p:nvSpPr>
              <p:cNvPr id="237" name="Shape 237"/>
              <p:cNvSpPr/>
              <p:nvPr/>
            </p:nvSpPr>
            <p:spPr>
              <a:xfrm>
                <a:off x="-1" y="-1"/>
                <a:ext cx="3078073" cy="281386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38" name="Shape 238"/>
              <p:cNvSpPr/>
              <p:nvPr/>
            </p:nvSpPr>
            <p:spPr>
              <a:xfrm>
                <a:off x="352747" y="267109"/>
                <a:ext cx="1723647" cy="558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000"/>
                </a:lvl1pPr>
              </a:lstStyle>
              <a:p>
                <a:pPr/>
                <a:r>
                  <a:t>Blabla #1</a:t>
                </a:r>
              </a:p>
            </p:txBody>
          </p:sp>
        </p:grpSp>
        <p:sp>
          <p:nvSpPr>
            <p:cNvPr id="240" name="Shape 240"/>
            <p:cNvSpPr/>
            <p:nvPr/>
          </p:nvSpPr>
          <p:spPr>
            <a:xfrm>
              <a:off x="825421" y="2833329"/>
              <a:ext cx="1427228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/>
              </a:lvl1pPr>
            </a:lstStyle>
            <a:p>
              <a:pPr/>
              <a:r>
                <a:t>hello.txt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244990 0.000000" origin="layout" pathEditMode="relative">
                                      <p:cBhvr>
                                        <p:cTn id="6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